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B168-430C-49D1-9BA3-69EC67B7274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43B8-8DE4-4174-922E-0D7ACA65D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183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B168-430C-49D1-9BA3-69EC67B7274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43B8-8DE4-4174-922E-0D7ACA65D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01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B168-430C-49D1-9BA3-69EC67B7274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43B8-8DE4-4174-922E-0D7ACA65D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83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B168-430C-49D1-9BA3-69EC67B7274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43B8-8DE4-4174-922E-0D7ACA65D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9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B168-430C-49D1-9BA3-69EC67B7274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43B8-8DE4-4174-922E-0D7ACA65D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19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B168-430C-49D1-9BA3-69EC67B7274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43B8-8DE4-4174-922E-0D7ACA65D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94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B168-430C-49D1-9BA3-69EC67B7274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43B8-8DE4-4174-922E-0D7ACA65D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41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B168-430C-49D1-9BA3-69EC67B7274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43B8-8DE4-4174-922E-0D7ACA65D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4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B168-430C-49D1-9BA3-69EC67B7274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43B8-8DE4-4174-922E-0D7ACA65D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66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B168-430C-49D1-9BA3-69EC67B7274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43B8-8DE4-4174-922E-0D7ACA65D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85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B168-430C-49D1-9BA3-69EC67B7274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43B8-8DE4-4174-922E-0D7ACA65D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92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EB168-430C-49D1-9BA3-69EC67B72745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43B8-8DE4-4174-922E-0D7ACA65D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1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83" y="-3771900"/>
            <a:ext cx="6864625" cy="160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2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78" y="-5257800"/>
            <a:ext cx="9568069" cy="1914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05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108" y="-2892670"/>
            <a:ext cx="6756292" cy="1348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1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-3200400"/>
            <a:ext cx="7696199" cy="132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80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-2743200"/>
            <a:ext cx="7734299" cy="128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9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27" y="-3408219"/>
            <a:ext cx="7758545" cy="1415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09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7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0" y="0"/>
            <a:ext cx="408929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66" b="100000" l="0" r="100000">
                        <a14:foregroundMark x1="37627" y1="81016" x2="54746" y2="73125"/>
                        <a14:foregroundMark x1="45593" y1="82109" x2="58475" y2="74766"/>
                        <a14:foregroundMark x1="77119" y1="84766" x2="98475" y2="84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82" y="0"/>
            <a:ext cx="3161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616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4</cp:revision>
  <dcterms:created xsi:type="dcterms:W3CDTF">2024-02-29T07:46:52Z</dcterms:created>
  <dcterms:modified xsi:type="dcterms:W3CDTF">2024-02-29T07:52:55Z</dcterms:modified>
</cp:coreProperties>
</file>