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4" r:id="rId6"/>
    <p:sldId id="266" r:id="rId7"/>
    <p:sldId id="265" r:id="rId8"/>
    <p:sldId id="269" r:id="rId9"/>
    <p:sldId id="274" r:id="rId10"/>
    <p:sldId id="275" r:id="rId11"/>
    <p:sldId id="280" r:id="rId12"/>
    <p:sldId id="276" r:id="rId13"/>
    <p:sldId id="277" r:id="rId14"/>
    <p:sldId id="278" r:id="rId15"/>
    <p:sldId id="279" r:id="rId16"/>
    <p:sldId id="284" r:id="rId17"/>
    <p:sldId id="267" r:id="rId18"/>
    <p:sldId id="281" r:id="rId19"/>
    <p:sldId id="282" r:id="rId20"/>
    <p:sldId id="268" r:id="rId21"/>
    <p:sldId id="270" r:id="rId22"/>
    <p:sldId id="271" r:id="rId23"/>
    <p:sldId id="272" r:id="rId24"/>
    <p:sldId id="283" r:id="rId2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133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CF3C400-6F85-4F7D-BEA4-237FDE0BAE3C}" type="datetimeFigureOut">
              <a:rPr lang="ru-RU" smtClean="0"/>
              <a:pPr/>
              <a:t>2024-02-27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193C6B81-0471-4497-9874-8AE919F85C6C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171846"/>
          </a:xfrm>
        </p:spPr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Классный час   «Вода как условие жизни на Земле»</a:t>
            </a:r>
            <a:endParaRPr lang="ru-RU" b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457200" y="5072074"/>
            <a:ext cx="4972056" cy="580464"/>
          </a:xfrm>
        </p:spPr>
        <p:txBody>
          <a:bodyPr/>
          <a:lstStyle/>
          <a:p>
            <a:endParaRPr lang="ru-RU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FF0000"/>
                </a:solidFill>
              </a:rPr>
              <a:t>Рассмотрим свойства воды</a:t>
            </a:r>
            <a:endParaRPr lang="ru-RU" sz="4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Проделаем опыты с водой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C:\Users\АННА\Documents\a1fe270b-71da-4376-9dea-9a8cba3627f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1142984"/>
            <a:ext cx="6500858" cy="465932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0" name="Picture 2" descr="C:\Users\АННА\Documents\244d072c-70d7-4fcb-b9ad-c6b311bf8dfe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500042"/>
            <a:ext cx="7643866" cy="535785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Круговорот воды в природе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3074" name="Picture 2" descr="C:\Users\АННА\Documents\50c40565-8330-4a25-bfd3-3d7ae2e795fa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214422"/>
            <a:ext cx="7500990" cy="488316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АННА\Documents\6f252a39-02b7-41ea-b722-481944928bd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00034" y="500042"/>
            <a:ext cx="7572428" cy="580868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8280"/>
          </a:xfrm>
        </p:spPr>
        <p:txBody>
          <a:bodyPr>
            <a:normAutofit fontScale="90000"/>
          </a:bodyPr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642918"/>
            <a:ext cx="8229600" cy="5666442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Круговорот воды происходит под влиянием солнечной радиации и сил тяжести. Солнце нагревает воду в океанах и морях, и она испаряется, преобразуясь в водяной пар. Параллельный процесс происходит и на суше: вода испаряется с нагретой Солнцем поверхности Земли или испаряется растениями в результате транспирации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b="1" dirty="0" err="1" smtClean="0">
                <a:solidFill>
                  <a:srgbClr val="FF0000"/>
                </a:solidFill>
              </a:rPr>
              <a:t>Транспира́ция</a:t>
            </a:r>
            <a:r>
              <a:rPr lang="ru-RU" sz="4000" dirty="0" smtClean="0">
                <a:solidFill>
                  <a:srgbClr val="FF0000"/>
                </a:solidFill>
              </a:rPr>
              <a:t> (от лат. </a:t>
            </a:r>
            <a:r>
              <a:rPr lang="ru-RU" sz="4000" dirty="0" err="1" smtClean="0">
                <a:solidFill>
                  <a:srgbClr val="FF0000"/>
                </a:solidFill>
              </a:rPr>
              <a:t>trans</a:t>
            </a:r>
            <a:r>
              <a:rPr lang="ru-RU" sz="4000" dirty="0" smtClean="0">
                <a:solidFill>
                  <a:srgbClr val="FF0000"/>
                </a:solidFill>
              </a:rPr>
              <a:t> ― через + лат. </a:t>
            </a:r>
            <a:r>
              <a:rPr lang="ru-RU" sz="4000" dirty="0" err="1" smtClean="0">
                <a:solidFill>
                  <a:srgbClr val="FF0000"/>
                </a:solidFill>
              </a:rPr>
              <a:t>spiro</a:t>
            </a:r>
            <a:r>
              <a:rPr lang="ru-RU" sz="4000" dirty="0" smtClean="0">
                <a:solidFill>
                  <a:srgbClr val="FF0000"/>
                </a:solidFill>
              </a:rPr>
              <a:t> ― </a:t>
            </a:r>
            <a:r>
              <a:rPr lang="ru-RU" sz="4000" b="1" dirty="0" smtClean="0">
                <a:solidFill>
                  <a:srgbClr val="FF0000"/>
                </a:solidFill>
              </a:rPr>
              <a:t>дышу, выдыхаю) — процесс движения воды через растение и её испарение через наружные органы растения, </a:t>
            </a:r>
            <a:endParaRPr lang="ru-RU" sz="4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146" name="Picture 2" descr="C:\Users\АННА\Documents\78fbff95-94b4-456a-ad03-43e1018aa28d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571472" y="1071546"/>
            <a:ext cx="7929618" cy="5072098"/>
          </a:xfrm>
          <a:prstGeom prst="rect">
            <a:avLst/>
          </a:prstGeom>
          <a:noFill/>
        </p:spPr>
      </p:pic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err="1" smtClean="0">
                <a:solidFill>
                  <a:srgbClr val="FF0000"/>
                </a:solidFill>
              </a:rPr>
              <a:t>Физминутка</a:t>
            </a:r>
            <a:r>
              <a:rPr lang="ru-RU" dirty="0" smtClean="0">
                <a:solidFill>
                  <a:srgbClr val="FF0000"/>
                </a:solidFill>
              </a:rPr>
              <a:t> (песня) Снежинки капельки</a:t>
            </a:r>
            <a:endParaRPr lang="ru-RU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6000" b="1" dirty="0" smtClean="0">
                <a:solidFill>
                  <a:srgbClr val="FF0000"/>
                </a:solidFill>
              </a:rPr>
              <a:t>Игра « Капельки»</a:t>
            </a:r>
            <a:endParaRPr lang="ru-RU" sz="6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НА\Documents\8bedb313-2144-4bc3-85dd-8bd6c1ddb944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928662" y="857232"/>
            <a:ext cx="7215238" cy="48117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Игра с зонтиком</a:t>
            </a:r>
          </a:p>
          <a:p>
            <a:r>
              <a:rPr lang="ru-RU" dirty="0" smtClean="0"/>
              <a:t>Задания</a:t>
            </a:r>
          </a:p>
          <a:p>
            <a:endParaRPr lang="ru-RU" dirty="0"/>
          </a:p>
        </p:txBody>
      </p:sp>
      <p:pic>
        <p:nvPicPr>
          <p:cNvPr id="7171" name="Picture 3" descr="C:\Users\АННА\Documents\89148386-7de8-486d-940e-f9a458e51d2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431800"/>
            <a:ext cx="7143800" cy="59944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Работа по группам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Работа с текстом</a:t>
            </a:r>
          </a:p>
          <a:p>
            <a:endParaRPr lang="ru-RU" dirty="0"/>
          </a:p>
        </p:txBody>
      </p:sp>
      <p:pic>
        <p:nvPicPr>
          <p:cNvPr id="8195" name="Picture 3" descr="C:\Users\АННА\Documents\b271be9a-2464-4e7a-8b38-08ecc546569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321733"/>
            <a:ext cx="9144000" cy="621453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9218" name="Picture 2" descr="C:\Users\АННА\Documents\b84017a3-88ba-4609-bd79-95cb5efe2103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35250" y="1600200"/>
            <a:ext cx="6673500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42" name="Picture 2" descr="C:\Users\АННА\Documents\14eecfae-4ef5-4bf3-b729-5a2a476a970c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26738" y="1600200"/>
            <a:ext cx="6890524" cy="470852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Заполните вагончики , какой этап урока вам больше понравился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Рефлексия</a:t>
            </a:r>
          </a:p>
          <a:p>
            <a:pPr>
              <a:buNone/>
            </a:pPr>
            <a:endParaRPr lang="ru-RU" sz="3600" dirty="0">
              <a:solidFill>
                <a:srgbClr val="FF0000"/>
              </a:solidFill>
            </a:endParaRPr>
          </a:p>
        </p:txBody>
      </p:sp>
      <p:pic>
        <p:nvPicPr>
          <p:cNvPr id="2050" name="Picture 2" descr="C:\Users\АННА\Documents\unnamed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56" y="3143249"/>
            <a:ext cx="4143404" cy="185738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solidFill>
                  <a:srgbClr val="FF0000"/>
                </a:solidFill>
              </a:rPr>
              <a:t>Цели: расширить представления детей о значении воды в нашей жизни и  пользе которую она приносит; </a:t>
            </a:r>
            <a:endParaRPr lang="ru-RU" sz="3600" b="1" dirty="0" smtClean="0">
              <a:solidFill>
                <a:srgbClr val="FF0000"/>
              </a:solidFill>
            </a:endParaRPr>
          </a:p>
          <a:p>
            <a:r>
              <a:rPr lang="ru-RU" sz="3600" b="1" dirty="0" smtClean="0">
                <a:solidFill>
                  <a:srgbClr val="FF0000"/>
                </a:solidFill>
              </a:rPr>
              <a:t>Воспитывать бережное отношение к воде</a:t>
            </a:r>
            <a:endParaRPr lang="ru-RU" sz="3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FF0000"/>
                </a:solidFill>
              </a:rPr>
              <a:t>Посмотрите на глобус, такой видят  Землю космонавты из космоса. Если быстро вращать  глобус, то покажется  что он  одноцветный, </a:t>
            </a:r>
            <a:r>
              <a:rPr lang="ru-RU" b="1" dirty="0" err="1" smtClean="0">
                <a:solidFill>
                  <a:srgbClr val="FF0000"/>
                </a:solidFill>
              </a:rPr>
              <a:t>голубой</a:t>
            </a:r>
            <a:r>
              <a:rPr lang="ru-RU" b="1" dirty="0" smtClean="0">
                <a:solidFill>
                  <a:srgbClr val="FF0000"/>
                </a:solidFill>
              </a:rPr>
              <a:t>. А все потому что, этой краски  больше всего. </a:t>
            </a:r>
            <a:r>
              <a:rPr lang="ru-RU" b="1" dirty="0" err="1" smtClean="0">
                <a:solidFill>
                  <a:srgbClr val="FF0000"/>
                </a:solidFill>
              </a:rPr>
              <a:t>Голубым</a:t>
            </a:r>
            <a:r>
              <a:rPr lang="ru-RU" b="1" dirty="0" smtClean="0">
                <a:solidFill>
                  <a:srgbClr val="FF0000"/>
                </a:solidFill>
              </a:rPr>
              <a:t> цветом на нем изображены  моря, океаны, реки на нашей планете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АННА\Documents\549a54da-9ecd-40a6-8ffd-8fc0528f600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42910" y="1071546"/>
            <a:ext cx="7715304" cy="492922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400" b="1" dirty="0" smtClean="0">
                <a:solidFill>
                  <a:srgbClr val="FF0000"/>
                </a:solidFill>
              </a:rPr>
              <a:t>В каких видах встречается вода ?</a:t>
            </a:r>
          </a:p>
          <a:p>
            <a:r>
              <a:rPr lang="ru-RU" sz="4400" b="1" dirty="0" smtClean="0">
                <a:solidFill>
                  <a:srgbClr val="FF0000"/>
                </a:solidFill>
              </a:rPr>
              <a:t>Отгадаем загадки</a:t>
            </a:r>
            <a:endParaRPr lang="ru-RU" sz="4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Шумит он в поле и в саду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А в дом не попадет, и никуда я не иду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Покуда он идет (дождь)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Пушистая вата , плывет куда то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Чем вата ниже, тем дождик ближе (туча)</a:t>
            </a:r>
          </a:p>
          <a:p>
            <a:endParaRPr lang="ru-RU" b="1" dirty="0" smtClean="0">
              <a:solidFill>
                <a:srgbClr val="FF0000"/>
              </a:solidFill>
            </a:endParaRPr>
          </a:p>
          <a:p>
            <a:r>
              <a:rPr lang="ru-RU" b="1" dirty="0" smtClean="0">
                <a:solidFill>
                  <a:srgbClr val="FF0000"/>
                </a:solidFill>
              </a:rPr>
              <a:t> Он все время занят делом, он не может зря идти.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Он идет и красит белым, все , что видит на пути ( снег)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На дворе переполох, с неба сыплется горох, 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Съела шесть горошин  Нина , у нее теперь ангина (град)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 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Растет она вниз головой, растет не летом а зимой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 Но солнце ее </a:t>
            </a:r>
            <a:r>
              <a:rPr lang="ru-RU" b="1" dirty="0" err="1" smtClean="0">
                <a:solidFill>
                  <a:srgbClr val="FF0000"/>
                </a:solidFill>
              </a:rPr>
              <a:t>припечет,Она</a:t>
            </a:r>
            <a:r>
              <a:rPr lang="ru-RU" b="1" dirty="0" smtClean="0">
                <a:solidFill>
                  <a:srgbClr val="FF0000"/>
                </a:solidFill>
              </a:rPr>
              <a:t> заплачет и умрет (сосулька)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Молоко над речкой плыло, ничего не видно было</a:t>
            </a:r>
          </a:p>
          <a:p>
            <a:r>
              <a:rPr lang="ru-RU" b="1" dirty="0" smtClean="0">
                <a:solidFill>
                  <a:srgbClr val="FF0000"/>
                </a:solidFill>
              </a:rPr>
              <a:t>Растворилось </a:t>
            </a:r>
            <a:r>
              <a:rPr lang="ru-RU" b="1" dirty="0" err="1" smtClean="0">
                <a:solidFill>
                  <a:srgbClr val="FF0000"/>
                </a:solidFill>
              </a:rPr>
              <a:t>молоко-стало</a:t>
            </a:r>
            <a:r>
              <a:rPr lang="ru-RU" b="1" dirty="0" smtClean="0">
                <a:solidFill>
                  <a:srgbClr val="FF0000"/>
                </a:solidFill>
              </a:rPr>
              <a:t> видно далеко( туман)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4800" b="1" dirty="0" smtClean="0">
                <a:solidFill>
                  <a:srgbClr val="FF0000"/>
                </a:solidFill>
              </a:rPr>
              <a:t>В каких состояниях находится вода в природе?</a:t>
            </a:r>
            <a:r>
              <a:rPr lang="ru-RU" dirty="0" smtClean="0"/>
              <a:t>*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АННА\Documents\520f62b9-28ec-40ef-afb4-5f1129ed07c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785794"/>
            <a:ext cx="7643865" cy="552293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277</TotalTime>
  <Words>275</Words>
  <Application>Microsoft Office PowerPoint</Application>
  <PresentationFormat>Экран (4:3)</PresentationFormat>
  <Paragraphs>36</Paragraphs>
  <Slides>24</Slides>
  <Notes>0</Notes>
  <HiddenSlides>1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5" baseType="lpstr">
      <vt:lpstr>Апекс</vt:lpstr>
      <vt:lpstr>Классный час   «Вода как условие жизни на Земле»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Проделаем опыты с водой</vt:lpstr>
      <vt:lpstr>Слайд 12</vt:lpstr>
      <vt:lpstr>Круговорот воды в природе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Работа по группам </vt:lpstr>
      <vt:lpstr>Слайд 22</vt:lpstr>
      <vt:lpstr>Слайд 23</vt:lpstr>
      <vt:lpstr>Заполните вагончики , какой этап урока вам больше понравился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Классный час   «Вода как условие жизни на Земле»</dc:title>
  <dc:creator>АННА</dc:creator>
  <cp:lastModifiedBy>АННА</cp:lastModifiedBy>
  <cp:revision>29</cp:revision>
  <dcterms:created xsi:type="dcterms:W3CDTF">2024-02-25T15:46:34Z</dcterms:created>
  <dcterms:modified xsi:type="dcterms:W3CDTF">2024-02-27T01:09:09Z</dcterms:modified>
</cp:coreProperties>
</file>