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74" r:id="rId2"/>
    <p:sldId id="256" r:id="rId3"/>
    <p:sldId id="257" r:id="rId4"/>
    <p:sldId id="261" r:id="rId5"/>
    <p:sldId id="262" r:id="rId6"/>
    <p:sldId id="260" r:id="rId7"/>
    <p:sldId id="263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183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455D5-2542-4BF5-A43A-E8B514592EA3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E4C84-C14F-4E04-8CD0-5EF3D73D78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355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12" Type="http://schemas.openxmlformats.org/officeDocument/2006/relationships/image" Target="../media/image17.gif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1.png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_________Microsoft_Word_97_20031.doc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1.png"/><Relationship Id="rId2" Type="http://schemas.microsoft.com/office/2007/relationships/media" Target="../media/media7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_________Microsoft_Word_97_20032.doc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6632"/>
            <a:ext cx="7920880" cy="5450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Ысык-Кульская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область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Аксуйский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  с. Теплоключенка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Школа-гимназия им. С.М. Кирова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 информатики на тему: «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Вирусы и антивирусные программы»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:7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Подготовил: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информатики Зубанов Д.М.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83866"/>
      </p:ext>
    </p:extLst>
  </p:cSld>
  <p:clrMapOvr>
    <a:masterClrMapping/>
  </p:clrMapOvr>
  <p:transition advTm="1512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010" y="1484784"/>
            <a:ext cx="88149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Неопасные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(как правило эти вирусы забивают память компьютера путем своего размножения и могут организовывать мелкие пакости – проигрывать заложенную в них мелодию или показывать картинку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Опасные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(эти вирусы способны создать некоторые нарушения в функционировании ПК – сбои, перезагрузки, глюки, медленная работа компьютера и т.д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.);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чень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опасные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(опасные вирусы могут уничтожить программы, стереть важные данные, убить загрузочные и системные области жесткого диска, который потом можно выбросить)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32656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 степени воздействия: </a:t>
            </a:r>
            <a:endParaRPr lang="ru-RU" sz="3600" dirty="0" smtClean="0"/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0753"/>
      </p:ext>
    </p:extLst>
  </p:cSld>
  <p:clrMapOvr>
    <a:masterClrMapping/>
  </p:clrMapOvr>
  <p:transition advTm="11398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 особенностям алгоритма: </a:t>
            </a:r>
            <a:endParaRPr lang="ru-RU" sz="3600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9097" y="1124744"/>
            <a:ext cx="86409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аразитические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(меняют содержимое файлов и секторов диска. Такие вирусы легко вычисляются и удаляются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Мутанты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(их очень тяжело обнаружить из-за применения в них алгоритмов шифрования. Каждая следующая копия размножающегося вируса не будет похожа на предыдущую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Репликаторы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(вирусы-репликаторы, они же сетевые черви, проникают через компьютерные сети, они находят адреса компьютеров в сети и заражают 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Троянский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(один из самых опасных вирусов, так как трояны не размножаются, а воруют ценную (порой очень дорогую) информацию – пароли, банковские счета, электронные деньги и т.д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.);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Невидимки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(это трудно обнаружимые вирусы, которые перехватывают обращения ОС к зараженным файлам и секторам дисков и подставляют вместо своего незараженные участки.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0753"/>
      </p:ext>
    </p:extLst>
  </p:cSld>
  <p:clrMapOvr>
    <a:masterClrMapping/>
  </p:clrMapOvr>
  <p:transition advTm="24094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Ремонтные службы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Достаточно редко, но до сих пор вполне реально заражение компьютера вирусом при его ремонте или профилактическом осмотре. Ремонтники — тоже люди, и некоторым из них свойственно наплевательское отношение к элементарным правилам компьютерной безопасности.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Съемные накопители</a:t>
            </a:r>
            <a:endParaRPr lang="ru-RU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настоящее время большое количество вирусов распространяется через съёмные накопители, включая цифровые фотоаппараты, цифровые видеокамеры, цифровые плееры (MP3-плееры), сотовые телефоны. 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10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76672"/>
            <a:ext cx="87129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Троянский конь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- это вредоносное программное обеспечение, которое, без ведома владельца персонального компьютера может предоставить доступ к его данным или по определенному адресу выслать вашу персональную информацию. Кроме этого, вы даже себе и подумать не можете, что эта программа является "трояном", так как программы подобного рода законспирированы под нужные и безопасные приложения.</a:t>
            </a:r>
          </a:p>
        </p:txBody>
      </p:sp>
      <p:pic>
        <p:nvPicPr>
          <p:cNvPr id="8194" name="Picture 2" descr="http://pingvinoff.net/wp-content/uploads/troja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82897"/>
            <a:ext cx="3312368" cy="391996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0753"/>
      </p:ext>
    </p:extLst>
  </p:cSld>
  <p:clrMapOvr>
    <a:masterClrMapping/>
  </p:clrMapOvr>
  <p:transition advTm="1256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08720"/>
            <a:ext cx="871296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Trojan.Winlock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Винлокер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семейство вредоносных программ блокирующих или затрудняющих работу с операционной системой, и требующих перечисление денег злоумышленникам за восстановление работоспособности компьютера. Впервые появились в конце 2007 года. Широкое распространение вирусы-вымогатели получили зимой 2009—2010 года, по некоторым данным оказались заражены миллионы компьютеров, преимущественно среди пользователей русскоязычного Интернета. Второй всплеск активности такого вредоносного ПО пришелся на май 2010 года.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0753"/>
      </p:ext>
    </p:extLst>
  </p:cSld>
  <p:clrMapOvr>
    <a:masterClrMapping/>
  </p:clrMapOvr>
  <p:transition advTm="1926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3.bp.blogspot.com/-keww7S9hTmc/TlOpmzrpZNI/AAAAAAAAAI0/MSXfpQT98mg/s1600/s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0753"/>
      </p:ext>
    </p:extLst>
  </p:cSld>
  <p:clrMapOvr>
    <a:masterClrMapping/>
  </p:clrMapOvr>
  <p:transition advTm="36916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inlock.tom.ru/wp-content/uploads/2011/09/winlock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0753"/>
      </p:ext>
    </p:extLst>
  </p:cSld>
  <p:clrMapOvr>
    <a:masterClrMapping/>
  </p:clrMapOvr>
  <p:transition advTm="2207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39135"/>
            <a:ext cx="9036496" cy="6642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Как защититься от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вирусов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установите на свой ПК современную антивирусную программу. 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перед просмотром информации принесенной на флэш-карте (дискете) с другого компьютера проверьте носитель антивирусом;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разархивирования архивных файлов сразу проверьте их на вирусы (не все антивирусные программы могут искать вредоносный код в архивах или могут делать это не корректно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периодически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проверяйте компьютер на вирусы (если активно пользуетесь Интернетом – запускайте раз в неделю, а то и чаще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можно чаще делайте резервные копии важной информации (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backup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используйте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совместно с антивирусной программой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файервол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firewall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) если компьютер подключен к Интернет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настройте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браузер (программа просмотра Интернет страниц – IE,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Opera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и т.д.) для запрета запуска активного содержимого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html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-страниц.</a:t>
            </a: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90527"/>
      </p:ext>
    </p:extLst>
  </p:cSld>
  <p:clrMapOvr>
    <a:masterClrMapping/>
  </p:clrMapOvr>
  <p:transition advTm="27607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05030" y="116632"/>
            <a:ext cx="71449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Рынок антивирусных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программ очень разнообразен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3314" name="Picture 2" descr="http://t1.gstatic.com/images?q=tbn:ANd9GcQfxFfKSyqsqL8NwsgvJFvXh3bcY2XHRbHfaYFTpcGI_rEV8D0VdCHW7pb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69554"/>
            <a:ext cx="12477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t2.gstatic.com/images?q=tbn:ANd9GcQnQR3RyQqB44l4vO3h0_o5cT0v-rF9PloHnjn3Uc15XlcdBSCYgNt79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8" y="1628800"/>
            <a:ext cx="1129283" cy="11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t0.gstatic.com/images?q=tbn:ANd9GcRVF5ED4F07OHVCd3jYSkkDVEJ5j3GXNGe3_tGvLcz-PkY-t1gxyJAvzX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24060"/>
            <a:ext cx="1391656" cy="105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t2.gstatic.com/images?q=tbn:ANd9GcQsHc26tAqaLxyC7Fj4M17tTzrj8myDGd0h1qOEF9em3fPcN347DXlfEgw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5" y="3375394"/>
            <a:ext cx="1963851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www.livehacking.com/web/wp-content/uploads/2010/12/Microsoft-Security-Essentials-Beta-Goes-Live-Downloads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9663" y="3375394"/>
            <a:ext cx="2904505" cy="127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t3.gstatic.com/images?q=tbn:ANd9GcTz2cocUrM342YtS3szx9txNTakFsVKZczRLwwB8GVEpffS3nY9WUD1hwM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53814"/>
            <a:ext cx="1793005" cy="179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://www.freeprogs.net/uploads/posts/2010-01/1263896605_avz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36" y="3375394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Логотип Avast! Free Antivirus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71" y="4941168"/>
            <a:ext cx="1386222" cy="13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Логотип Avira AntiVir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56" y="4941168"/>
            <a:ext cx="1230040" cy="123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10558"/>
      </p:ext>
    </p:extLst>
  </p:cSld>
  <p:clrMapOvr>
    <a:masterClrMapping/>
  </p:clrMapOvr>
  <p:transition advTm="4988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ерфолента 5"/>
          <p:cNvSpPr/>
          <p:nvPr/>
        </p:nvSpPr>
        <p:spPr>
          <a:xfrm>
            <a:off x="467544" y="2276872"/>
            <a:ext cx="8064896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 flipV="1">
            <a:off x="8923511" y="6671841"/>
            <a:ext cx="220489" cy="186159"/>
          </a:xfr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636912"/>
            <a:ext cx="8274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Антивирусные программы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3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84604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Антивирус</a:t>
            </a:r>
            <a:r>
              <a:rPr lang="ru-RU" sz="3200" dirty="0" smtClean="0"/>
              <a:t> — программное средство, предназначенное для борьбы с вирусами</a:t>
            </a:r>
          </a:p>
          <a:p>
            <a:r>
              <a:rPr lang="ru-RU" sz="3200" dirty="0" smtClean="0"/>
              <a:t>Как следует из определения, основными задачами антивируса является: </a:t>
            </a:r>
            <a:br>
              <a:rPr lang="ru-RU" sz="3200" dirty="0" smtClean="0"/>
            </a:br>
            <a:r>
              <a:rPr lang="ru-RU" sz="3200" dirty="0" smtClean="0"/>
              <a:t>Препятствование проникновению вирусов в компьютерную систему </a:t>
            </a:r>
            <a:br>
              <a:rPr lang="ru-RU" sz="3200" dirty="0" smtClean="0"/>
            </a:br>
            <a:r>
              <a:rPr lang="ru-RU" sz="3200" dirty="0" smtClean="0"/>
              <a:t>Обнаружение наличия вирусов в компьютерной системе </a:t>
            </a:r>
            <a:br>
              <a:rPr lang="ru-RU" sz="3200" dirty="0" smtClean="0"/>
            </a:br>
            <a:r>
              <a:rPr lang="ru-RU" sz="3200" dirty="0" smtClean="0"/>
              <a:t>Устранение вирусов из компьютерной системы без нанесения повреждений другим объектам системы </a:t>
            </a:r>
            <a:br>
              <a:rPr lang="ru-RU" sz="3200" dirty="0" smtClean="0"/>
            </a:br>
            <a:r>
              <a:rPr lang="ru-RU" sz="3200" dirty="0" smtClean="0"/>
              <a:t>Минимизация ущерба от действий вирусов </a:t>
            </a:r>
            <a:endParaRPr lang="ru-RU" sz="3200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15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ервый компьютерный вирус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25144"/>
            <a:ext cx="3275856" cy="195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20709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Компьютерные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вирусы, как таковые, впервые появились в 1986 году, хотя исторически возникновение вирусов тесно связано с идеей создания самовоспроизводящихся программ. Одним из "пионеров" среди компьютерных вирусов считается вирус "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", созданный пакистанским программистом по фамилии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Алви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Только в США этот вирус поразил свыше 18 тыс. компьютеров. В начале эпохи компьютерных вирусов разработка вирусоподобных программ носила чисто исследовательский характер, постепенно превращаясь на откровенно вражеское отношение к пользователям безответственных, и даже криминальных "элементов". </a:t>
            </a:r>
          </a:p>
        </p:txBody>
      </p:sp>
      <p:pic>
        <p:nvPicPr>
          <p:cNvPr id="4" name="Picture 4" descr="http://komputernoe.ru/wp-content/uploads/2011/09/217488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5224"/>
            <a:ext cx="1392118" cy="120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0753"/>
      </p:ext>
    </p:extLst>
  </p:cSld>
  <p:clrMapOvr>
    <a:masterClrMapping/>
  </p:clrMapOvr>
  <p:transition advTm="35059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Основные признаки проявления вирусов </a:t>
            </a:r>
            <a:endParaRPr lang="ru-RU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143544"/>
            <a:ext cx="4896544" cy="49497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itchFamily="34" charset="0"/>
              <a:buChar char="−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Прекращение работы или неправильная работа ранее успешно функционировавших программ</a:t>
            </a:r>
          </a:p>
          <a:p>
            <a:pPr marL="457200" indent="-457200" algn="l">
              <a:buFont typeface="Arial" pitchFamily="34" charset="0"/>
              <a:buChar char="−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Медленная работа компьютера</a:t>
            </a:r>
          </a:p>
          <a:p>
            <a:pPr marL="457200" indent="-457200" algn="l">
              <a:buFont typeface="Arial" pitchFamily="34" charset="0"/>
              <a:buChar char="−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Невозможность загрузки операционной системы</a:t>
            </a:r>
          </a:p>
          <a:p>
            <a:pPr marL="457200" indent="-457200" algn="l">
              <a:buFont typeface="Arial" pitchFamily="34" charset="0"/>
              <a:buChar char="−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Исчезновение файлов и каталогов или искажение их содержимого</a:t>
            </a:r>
          </a:p>
          <a:p>
            <a:pPr marL="457200" indent="-457200" algn="l">
              <a:buFont typeface="Arial" pitchFamily="34" charset="0"/>
              <a:buChar char="−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Изменение даты и времени модификации файлов</a:t>
            </a:r>
          </a:p>
          <a:p>
            <a:pPr marL="457200" indent="-457200" algn="l">
              <a:buFont typeface="Arial" pitchFamily="34" charset="0"/>
              <a:buChar char="−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Изменение размеров файлов</a:t>
            </a:r>
          </a:p>
          <a:p>
            <a:pPr marL="457200" indent="-457200" algn="l">
              <a:buFont typeface="Arial" pitchFamily="34" charset="0"/>
              <a:buChar char="−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Частые зависания и сбои в работе компьютера</a:t>
            </a:r>
          </a:p>
          <a:p>
            <a:pPr algn="l"/>
            <a:endParaRPr lang="ru-RU" sz="2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Arial" pitchFamily="34" charset="0"/>
              <a:buChar char="−"/>
            </a:pPr>
            <a:endParaRPr lang="ru-RU" sz="2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889194" y="1130097"/>
            <a:ext cx="4157791" cy="5639036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Franklin Gothic Book" pitchFamily="34" charset="0"/>
              <a:buChar char="─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Неожиданное значительное увеличение количества файлов на диске</a:t>
            </a:r>
          </a:p>
          <a:p>
            <a:pPr>
              <a:buFont typeface="Franklin Gothic Book" pitchFamily="34" charset="0"/>
              <a:buChar char="─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Существенное уменьшение размера свободной оперативной памяти</a:t>
            </a:r>
          </a:p>
          <a:p>
            <a:pPr>
              <a:buFont typeface="Franklin Gothic Book" pitchFamily="34" charset="0"/>
              <a:buChar char="─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Вывод на экран непредусмотренных сообщений или изображений</a:t>
            </a:r>
          </a:p>
          <a:p>
            <a:pPr>
              <a:buFont typeface="Franklin Gothic Book" pitchFamily="34" charset="0"/>
              <a:buChar char="─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Подача непредусмотренных звуковых сигналов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0753"/>
      </p:ext>
    </p:extLst>
  </p:cSld>
  <p:clrMapOvr>
    <a:masterClrMapping/>
  </p:clrMapOvr>
  <p:transition advTm="10195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317500" y="1689100"/>
          <a:ext cx="8458200" cy="496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окумент" r:id="rId5" imgW="5681980" imgH="3914140" progId="Word.Document.8">
                  <p:embed/>
                </p:oleObj>
              </mc:Choice>
              <mc:Fallback>
                <p:oleObj name="Документ" r:id="rId5" imgW="5681980" imgH="3914140" progId="Word.Document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1689100"/>
                        <a:ext cx="8458200" cy="496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617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84249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/>
              <a:t>Классификация компьютерных вирусов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000" dirty="0" smtClean="0"/>
              <a:t>а - по среде обитания;       б - по способу заражения;</a:t>
            </a:r>
            <a:br>
              <a:rPr lang="ru-RU" sz="2000" dirty="0" smtClean="0"/>
            </a:br>
            <a:r>
              <a:rPr lang="ru-RU" sz="2000" dirty="0" smtClean="0"/>
              <a:t>в - по степени воздействия;         г - по особенностям алгоритмов</a:t>
            </a:r>
            <a:br>
              <a:rPr lang="ru-RU" sz="2000" dirty="0" smtClean="0"/>
            </a:br>
            <a:endParaRPr lang="ru-RU" sz="20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010901"/>
              </p:ext>
            </p:extLst>
          </p:nvPr>
        </p:nvGraphicFramePr>
        <p:xfrm>
          <a:off x="323528" y="1700808"/>
          <a:ext cx="8458200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Документ" r:id="rId5" imgW="5681980" imgH="3914140" progId="Word.Document.8">
                  <p:embed/>
                </p:oleObj>
              </mc:Choice>
              <mc:Fallback>
                <p:oleObj name="Документ" r:id="rId5" imgW="5681980" imgH="391414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00808"/>
                        <a:ext cx="8458200" cy="49685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0753"/>
      </p:ext>
    </p:extLst>
  </p:cSld>
  <p:clrMapOvr>
    <a:masterClrMapping/>
  </p:clrMapOvr>
  <p:transition advTm="1992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scy;&amp;lcy;&amp;acy;&amp;jcy;&amp;dcy;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9726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32656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 способу заражения: </a:t>
            </a:r>
            <a:endParaRPr lang="ru-RU" sz="3600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9551" y="1532985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Резидентные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(такой вирус при инфицировании ПК оставляет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оперативной памяти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свою резидентную часть, которая потом перехватывает обращение ОС к объектам заражения и поражает их. Резидентные вирусы живут до первой перезагрузки ПК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Нерезидентные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(не заражают оперативную память и могут быть активными ограниченное время)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0753"/>
      </p:ext>
    </p:extLst>
  </p:cSld>
  <p:clrMapOvr>
    <a:masterClrMapping/>
  </p:clrMapOvr>
  <p:transition advTm="1694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292</Words>
  <Application>Microsoft Office PowerPoint</Application>
  <PresentationFormat>Экран (4:3)</PresentationFormat>
  <Paragraphs>55</Paragraphs>
  <Slides>18</Slides>
  <Notes>0</Notes>
  <HiddenSlides>0</HiddenSlides>
  <MMClips>18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Brush Script MT</vt:lpstr>
      <vt:lpstr>Calibri</vt:lpstr>
      <vt:lpstr>Franklin Gothic Book</vt:lpstr>
      <vt:lpstr>Times New Roman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</cp:revision>
  <dcterms:modified xsi:type="dcterms:W3CDTF">2020-04-08T15:45:43Z</dcterms:modified>
</cp:coreProperties>
</file>