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7" r:id="rId5"/>
    <p:sldId id="268" r:id="rId6"/>
    <p:sldId id="269" r:id="rId7"/>
    <p:sldId id="270" r:id="rId8"/>
    <p:sldId id="273" r:id="rId9"/>
    <p:sldId id="274" r:id="rId10"/>
    <p:sldId id="275" r:id="rId11"/>
    <p:sldId id="276" r:id="rId12"/>
    <p:sldId id="277" r:id="rId13"/>
    <p:sldId id="278" r:id="rId14"/>
    <p:sldId id="259" r:id="rId15"/>
    <p:sldId id="260" r:id="rId16"/>
    <p:sldId id="279" r:id="rId17"/>
    <p:sldId id="261" r:id="rId18"/>
    <p:sldId id="262" r:id="rId19"/>
    <p:sldId id="263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2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0"/>
  </p:normalViewPr>
  <p:slideViewPr>
    <p:cSldViewPr>
      <p:cViewPr varScale="1">
        <p:scale>
          <a:sx n="65" d="100"/>
          <a:sy n="65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4.wav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5.wav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audio16.wav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8.wav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9.wav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800200"/>
          </a:xfrm>
        </p:spPr>
        <p:txBody>
          <a:bodyPr>
            <a:noAutofit/>
          </a:bodyPr>
          <a:lstStyle/>
          <a:p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Суйский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с. Теплоключенка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7992888" cy="17526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Школа- гимназия им. С. М. Кирова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~PP980.WAV">
            <a:hlinkClick r:id="" action="ppaction://media"/>
          </p:cNvPr>
          <p:cNvPicPr>
            <a:picLocks noRot="1" noChangeAspect="1"/>
          </p:cNvPicPr>
          <p:nvPr>
            <a:wavAudioFile r:embed="rId1" name="~PP980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3" y="4581525"/>
            <a:ext cx="8821737" cy="1874838"/>
          </a:xfrm>
        </p:spPr>
        <p:txBody>
          <a:bodyPr>
            <a:normAutofit/>
          </a:bodyPr>
          <a:lstStyle/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reading 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читает сейчас.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9388" y="333375"/>
            <a:ext cx="7777162" cy="38163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утвердительных предложений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Подлежащее +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am/is/are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основной глагол +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второстепенные члены предложения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~PP3910.WAV">
            <a:hlinkClick r:id="" action="ppaction://media"/>
          </p:cNvPr>
          <p:cNvPicPr>
            <a:picLocks noRot="1" noChangeAspect="1"/>
          </p:cNvPicPr>
          <p:nvPr>
            <a:wavAudioFile r:embed="rId1" name="~PP3910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76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4581525"/>
            <a:ext cx="8218488" cy="1585913"/>
          </a:xfrm>
        </p:spPr>
        <p:txBody>
          <a:bodyPr>
            <a:normAutofit/>
          </a:bodyPr>
          <a:lstStyle/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reading 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– 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читает сейчас.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333375"/>
            <a:ext cx="7283450" cy="36004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отрицательных предложений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Подлежащее +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am/is/are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глагол +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второстепенные члены предложения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~PP1628.WAV">
            <a:hlinkClick r:id="" action="ppaction://media"/>
          </p:cNvPr>
          <p:cNvPicPr>
            <a:picLocks noRot="1" noChangeAspect="1"/>
          </p:cNvPicPr>
          <p:nvPr>
            <a:wavAudioFile r:embed="rId1" name="~PP162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49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88" y="4221163"/>
            <a:ext cx="7642225" cy="1370012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сейчас читает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333375"/>
            <a:ext cx="7239000" cy="345598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вопросительных предложений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am/is/are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подлежащее + основной глагол +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второстепенные члены предложения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~PP3646.WAV">
            <a:hlinkClick r:id="" action="ppaction://media"/>
          </p:cNvPr>
          <p:cNvPicPr>
            <a:picLocks noRot="1" noChangeAspect="1"/>
          </p:cNvPicPr>
          <p:nvPr>
            <a:wavAudioFile r:embed="rId1" name="~PP3646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65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1"/>
            <a:ext cx="8147248" cy="1368449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 2" pitchFamily="18" charset="2"/>
              <a:buNone/>
            </a:pPr>
            <a:endParaRPr lang="ru-RU" sz="1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 typeface="Wingdings 2" pitchFamily="18" charset="2"/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Закрепление пройденного материала. </a:t>
            </a:r>
            <a:endParaRPr lang="en-US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Font typeface="Wingdings 2" pitchFamily="18" charset="2"/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 </a:t>
            </a: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</a:t>
            </a:r>
            <a:r>
              <a:rPr lang="ru-RU" sz="32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смотрите на картину и поставьте глагол в правильной форме.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8204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1878.WAV">
            <a:hlinkClick r:id="" action="ppaction://media"/>
          </p:cNvPr>
          <p:cNvPicPr>
            <a:picLocks noRot="1" noChangeAspect="1"/>
          </p:cNvPicPr>
          <p:nvPr>
            <a:wavAudioFile r:embed="rId1" name="~PP187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79928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20486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 are  in  the  mountains.  It’s  very  beautiful  here.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2204864"/>
            <a:ext cx="242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 sun ___________.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2204864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shining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63691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 birds  _________.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263691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flying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2636912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 children  __________.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2636912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 having fun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1" y="3068960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Bakai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and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_________________ in  the  river.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306896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swimming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573016"/>
            <a:ext cx="487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Pasha  and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Aigerim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____________   badminton.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350100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 playing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3573016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Akylai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_____________ a picture.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3573016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painting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005064"/>
            <a:ext cx="338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Nadyr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____________.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79712" y="400506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cooking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91880" y="4005064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Beishen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__________  a book.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499992" y="4005064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 reading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413765" y="4005064"/>
            <a:ext cx="273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Daniel ________ an apple.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092280" y="400506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eating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4725144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Umida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_________   photos.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635896" y="4653136"/>
            <a:ext cx="2634119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Ben _________ the guitar.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4725144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taking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139952" y="4725144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playing</a:t>
            </a:r>
            <a:endParaRPr lang="ru-RU" dirty="0"/>
          </a:p>
        </p:txBody>
      </p:sp>
      <p:pic>
        <p:nvPicPr>
          <p:cNvPr id="29" name="~PP3621.WAV">
            <a:hlinkClick r:id="" action="ppaction://media"/>
          </p:cNvPr>
          <p:cNvPicPr>
            <a:picLocks noRot="1" noChangeAspect="1"/>
          </p:cNvPicPr>
          <p:nvPr>
            <a:wavAudioFile r:embed="rId2" name="~PP3621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573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a)   Look at the picture. Ask and answer the questions.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908720"/>
            <a:ext cx="3097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Example: What is Ben doing?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4797152"/>
            <a:ext cx="2531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 is playing the guitar.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2"/>
            <a:ext cx="468051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95536" y="3789040"/>
            <a:ext cx="158417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~PP1745.WAV">
            <a:hlinkClick r:id="" action="ppaction://media"/>
          </p:cNvPr>
          <p:cNvPicPr>
            <a:picLocks noRot="1" noChangeAspect="1"/>
          </p:cNvPicPr>
          <p:nvPr>
            <a:wavAudioFile r:embed="rId2" name="~PP174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267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4032448" cy="617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148064" y="3933056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Yes, they are cooking.</a:t>
            </a:r>
          </a:p>
          <a:p>
            <a:endParaRPr lang="ru-RU" dirty="0" smtClean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987824" y="1412776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1547664" y="1556792"/>
            <a:ext cx="567680" cy="423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627784" y="2564904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059832" y="4509120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1331640" y="429309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355976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 </a:t>
            </a:r>
            <a:r>
              <a:rPr lang="en-US" dirty="0" smtClean="0"/>
              <a:t>–  What  ____  Pasha  and   </a:t>
            </a:r>
            <a:r>
              <a:rPr lang="en-US" dirty="0" err="1" smtClean="0"/>
              <a:t>Aigerim</a:t>
            </a:r>
            <a:r>
              <a:rPr lang="en-US" dirty="0" smtClean="0"/>
              <a:t>  _____?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436096" y="260648"/>
            <a:ext cx="54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028384" y="260648"/>
            <a:ext cx="764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doing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60032" y="908720"/>
            <a:ext cx="2812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are playing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badminton.</a:t>
            </a:r>
            <a:endParaRPr lang="ru-RU" dirty="0" smtClean="0"/>
          </a:p>
        </p:txBody>
      </p:sp>
      <p:sp>
        <p:nvSpPr>
          <p:cNvPr id="33" name="Прямоугольник 32"/>
          <p:cNvSpPr/>
          <p:nvPr/>
        </p:nvSpPr>
        <p:spPr>
          <a:xfrm>
            <a:off x="5076056" y="1916832"/>
            <a:ext cx="3488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  ______ </a:t>
            </a:r>
            <a:r>
              <a:rPr lang="en-US" dirty="0" err="1" smtClean="0"/>
              <a:t>Umida</a:t>
            </a:r>
            <a:r>
              <a:rPr lang="en-US" dirty="0" smtClean="0"/>
              <a:t> _____________?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80112" y="1916832"/>
            <a:ext cx="52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876256" y="1916832"/>
            <a:ext cx="1530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taking </a:t>
            </a:r>
            <a:r>
              <a:rPr lang="en-US" dirty="0" smtClean="0"/>
              <a:t>photo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004048" y="2564904"/>
            <a:ext cx="2416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Yes, she </a:t>
            </a:r>
            <a:r>
              <a:rPr lang="en-US" dirty="0" smtClean="0">
                <a:solidFill>
                  <a:srgbClr val="FF0000"/>
                </a:solidFill>
              </a:rPr>
              <a:t>is taking </a:t>
            </a:r>
            <a:r>
              <a:rPr lang="en-US" dirty="0" smtClean="0"/>
              <a:t>photo.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3284984"/>
            <a:ext cx="4277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.–    ____ </a:t>
            </a:r>
            <a:r>
              <a:rPr lang="en-US" dirty="0" err="1" smtClean="0"/>
              <a:t>Nadyr</a:t>
            </a:r>
            <a:r>
              <a:rPr lang="en-US" dirty="0" smtClean="0"/>
              <a:t>  and </a:t>
            </a:r>
            <a:r>
              <a:rPr lang="en-US" dirty="0" err="1" smtClean="0"/>
              <a:t>Masha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__________?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148064" y="3284984"/>
            <a:ext cx="48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96336" y="3284984"/>
            <a:ext cx="912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cooking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" name="~PP910.WAV">
            <a:hlinkClick r:id="" action="ppaction://media"/>
          </p:cNvPr>
          <p:cNvPicPr>
            <a:picLocks noRot="1" noChangeAspect="1"/>
          </p:cNvPicPr>
          <p:nvPr>
            <a:wavAudioFile r:embed="rId2" name="~PP91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260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29" grpId="0"/>
      <p:bldP spid="32" grpId="0"/>
      <p:bldP spid="33" grpId="0"/>
      <p:bldP spid="33" grpId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41376"/>
            <a:ext cx="7992887" cy="52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Look at the picture. Correct the mistakes in the sentences. Write two more sentences.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195736" y="1772816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644008" y="1268760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1835696" y="2564904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16016" y="2276872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7308304" y="299695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3707904" y="4077072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79512" y="378904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740352" y="3717032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5508104" y="5949280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2627784" y="6021288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716016" y="4077072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~PP356.WAV">
            <a:hlinkClick r:id="" action="ppaction://media"/>
          </p:cNvPr>
          <p:cNvPicPr>
            <a:picLocks noRot="1" noChangeAspect="1"/>
          </p:cNvPicPr>
          <p:nvPr>
            <a:wavAudioFile r:embed="rId1" name="~PP35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1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Akylai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isn’t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wearing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black skirt.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556792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>
            <a:stCxn id="11" idx="1"/>
          </p:cNvCxnSpPr>
          <p:nvPr/>
        </p:nvCxnSpPr>
        <p:spPr>
          <a:xfrm>
            <a:off x="2860658" y="1340768"/>
            <a:ext cx="1279294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4" idx="1"/>
          </p:cNvCxnSpPr>
          <p:nvPr/>
        </p:nvCxnSpPr>
        <p:spPr>
          <a:xfrm flipH="1">
            <a:off x="4427984" y="1628800"/>
            <a:ext cx="2484276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Левая фигурная скобка 10"/>
          <p:cNvSpPr/>
          <p:nvPr/>
        </p:nvSpPr>
        <p:spPr>
          <a:xfrm rot="16200000">
            <a:off x="2663788" y="296652"/>
            <a:ext cx="360040" cy="1728192"/>
          </a:xfrm>
          <a:prstGeom prst="leftBrace">
            <a:avLst>
              <a:gd name="adj1" fmla="val 8333"/>
              <a:gd name="adj2" fmla="val 5097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6660232" y="764704"/>
            <a:ext cx="504056" cy="1224136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2852936"/>
            <a:ext cx="29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Акылай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чёрные брюки.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Акылай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чёрных брюках.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76256" y="3212976"/>
            <a:ext cx="2267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Акылай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носит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голыбые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брюки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115616" y="1052736"/>
            <a:ext cx="108012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804248" y="1124744"/>
            <a:ext cx="216024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7164288" y="1052736"/>
            <a:ext cx="1512168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796136" y="69269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wearing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blue jeans.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  Look at the picture. Correct the mistakes in the sentences. Write two more sentences.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652121" y="2852936"/>
            <a:ext cx="180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Акылай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голубых брюках.  </a:t>
            </a:r>
          </a:p>
        </p:txBody>
      </p:sp>
      <p:pic>
        <p:nvPicPr>
          <p:cNvPr id="20" name="~PP3383.WAV">
            <a:hlinkClick r:id="" action="ppaction://media"/>
          </p:cNvPr>
          <p:cNvPicPr>
            <a:picLocks noRot="1" noChangeAspect="1"/>
          </p:cNvPicPr>
          <p:nvPr>
            <a:wavAudioFile r:embed="rId2" name="~PP3383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68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16" grpId="0"/>
      <p:bldP spid="17" grpId="0"/>
      <p:bldP spid="15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085184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you/ do exercise / 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88640"/>
            <a:ext cx="4664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Write the questions and the short answers.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692696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Yes, he is.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your father / work / today / 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Yes, _______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6672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692696"/>
            <a:ext cx="364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692696"/>
            <a:ext cx="1356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your father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692696"/>
            <a:ext cx="1005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working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69269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today?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772816"/>
            <a:ext cx="402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you / have a good time / on holiday / ?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2132856"/>
            <a:ext cx="1245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Yes, we are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564904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your mother / cook dinner / now / ?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2996952"/>
            <a:ext cx="115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Yes, she is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78904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your baby sister/ sleep/?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458112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No, she is not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88224" y="5373216"/>
            <a:ext cx="15440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No, we are not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2204864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you having a good time on holiday?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3068960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your mother cooking dinner now?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4437112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your baby sister sleeping?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5661248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Are you doing exercise?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	</a:t>
            </a:r>
          </a:p>
        </p:txBody>
      </p:sp>
      <p:pic>
        <p:nvPicPr>
          <p:cNvPr id="24" name="~PP181.WAV">
            <a:hlinkClick r:id="" action="ppaction://media"/>
          </p:cNvPr>
          <p:cNvPicPr>
            <a:picLocks noRot="1" noChangeAspect="1"/>
          </p:cNvPicPr>
          <p:nvPr>
            <a:wavAudioFile r:embed="rId2" name="~PP18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93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Unit 11  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Lesson 1: We are having fun in the mountains.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Theme: Present Continuous Tense.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7776864" cy="324036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Grade: 4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Level: Beginners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Teacher: Urkasymova Guliya Umbetovna</a:t>
            </a:r>
          </a:p>
          <a:p>
            <a:pPr algn="l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~PP4005.WAV">
            <a:hlinkClick r:id="" action="ppaction://media"/>
          </p:cNvPr>
          <p:cNvPicPr>
            <a:picLocks noRot="1" noChangeAspect="1"/>
          </p:cNvPicPr>
          <p:nvPr>
            <a:wavAudioFile r:embed="rId1" name="~PP400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2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05342"/>
            <a:ext cx="83529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Complete the dialogue. Write your answers.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Example: What book are you reading? I’m reading a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Harry Potter book.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a. I´m reading a book. b. What book  ____________ 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a. He’s cooking dinner. b. What ______________ 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a. My sister is going on holiday.  b. Where ________?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a. We aren’t sleeping.  b. What ______________ 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a. My mother isn’t at work today. b. What _________?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32656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Home    task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332656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Exercise 5.   Page  162 </a:t>
            </a:r>
            <a:endParaRPr lang="ru-RU" dirty="0"/>
          </a:p>
        </p:txBody>
      </p:sp>
      <p:pic>
        <p:nvPicPr>
          <p:cNvPr id="6" name="~PP451.WAV">
            <a:hlinkClick r:id="" action="ppaction://media"/>
          </p:cNvPr>
          <p:cNvPicPr>
            <a:picLocks noRot="1" noChangeAspect="1"/>
          </p:cNvPicPr>
          <p:nvPr>
            <a:wavAudioFile r:embed="rId1" name="~PP45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6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Aim of the lesson: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70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-The use of Present Continuous in the affirmative, negative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and interrogative sentences with the pronouns he, she, it, they, we, you, I.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852936"/>
            <a:ext cx="788363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Lesson Objectives: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-contribute to the formation of tolerance when working in pairs and groups;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cultivate respect for work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-use of learned vocabulary on the topic " We are having fun in the mountains“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 a speech;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develop skills in all types of speech activity;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develop communication skills.</a:t>
            </a:r>
            <a:endParaRPr lang="ru-RU" dirty="0"/>
          </a:p>
        </p:txBody>
      </p:sp>
      <p:pic>
        <p:nvPicPr>
          <p:cNvPr id="6" name="~PP3792.WAV">
            <a:hlinkClick r:id="" action="ppaction://media"/>
          </p:cNvPr>
          <p:cNvPicPr>
            <a:picLocks noRot="1" noChangeAspect="1"/>
          </p:cNvPicPr>
          <p:nvPr>
            <a:wavAudioFile r:embed="rId1" name="~PP379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47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63938" y="3933825"/>
            <a:ext cx="5114925" cy="1831975"/>
          </a:xfrm>
        </p:spPr>
        <p:txBody>
          <a:bodyPr/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Настоящее 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	продолженное 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			время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692696"/>
            <a:ext cx="5700468" cy="2868168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b="1" dirty="0" smtClean="0">
                <a:latin typeface="Times New Roman" pitchFamily="18" charset="0"/>
                <a:cs typeface="Times New Roman" pitchFamily="18" charset="0"/>
              </a:rPr>
              <a:t>The Present 	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ontinuous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b="1" dirty="0" smtClean="0">
                <a:latin typeface="Times New Roman" pitchFamily="18" charset="0"/>
                <a:cs typeface="Times New Roman" pitchFamily="18" charset="0"/>
              </a:rPr>
              <a:t>				Tense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~PP2551.WAV">
            <a:hlinkClick r:id="" action="ppaction://media"/>
          </p:cNvPr>
          <p:cNvPicPr>
            <a:picLocks noRot="1" noChangeAspect="1"/>
          </p:cNvPicPr>
          <p:nvPr>
            <a:wavAudioFile r:embed="rId1" name="~PP255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9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91264" cy="626745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Present Continuous Tense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Настоящее продолженное время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этого времени описываются события, которые происходят сейчас, в данный период времени.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547687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314.WAV">
            <a:hlinkClick r:id="" action="ppaction://media"/>
          </p:cNvPr>
          <p:cNvPicPr>
            <a:picLocks noRot="1" noChangeAspect="1"/>
          </p:cNvPicPr>
          <p:nvPr>
            <a:wavAudioFile r:embed="rId1" name="~PP31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060575"/>
            <a:ext cx="7239000" cy="3476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ейчас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moment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данный момент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present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настоящем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ещё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Nowdays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 время/ в наши дни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Указатели времени</a:t>
            </a:r>
            <a:r>
              <a:rPr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~PP131.WAV">
            <a:hlinkClick r:id="" action="ppaction://media"/>
          </p:cNvPr>
          <p:cNvPicPr>
            <a:picLocks noRot="1" noChangeAspect="1"/>
          </p:cNvPicPr>
          <p:nvPr>
            <a:wavAudioFile r:embed="rId1" name="~PP13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4896544"/>
          </a:xfrm>
        </p:spPr>
        <p:txBody>
          <a:bodyPr>
            <a:normAutofit fontScale="25000" lnSpcReduction="20000"/>
          </a:bodyPr>
          <a:lstStyle/>
          <a:p>
            <a:pPr marL="274320" indent="-274320" algn="just">
              <a:lnSpc>
                <a:spcPct val="150000"/>
              </a:lnSpc>
              <a:buNone/>
              <a:defRPr/>
            </a:pPr>
            <a:endParaRPr lang="en-US" sz="6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lnSpc>
                <a:spcPct val="150000"/>
              </a:lnSpc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				</a:t>
            </a:r>
            <a:r>
              <a:rPr 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8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			</a:t>
            </a:r>
            <a:r>
              <a:rPr 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	 + 	play 	 + 	</a:t>
            </a:r>
            <a:r>
              <a:rPr lang="en-US" sz="8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ing</a:t>
            </a:r>
            <a:endParaRPr lang="en-US" sz="8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8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			</a:t>
            </a:r>
            <a:r>
              <a:rPr 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are</a:t>
            </a:r>
            <a:endParaRPr lang="en-US" sz="8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0648"/>
            <a:ext cx="75608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Present Continuous Tense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образуется с помощью вспомогательного глагола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be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форме настоящего времени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are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основной глагол с окончанием -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~PP3807.WAV">
            <a:hlinkClick r:id="" action="ppaction://media"/>
          </p:cNvPr>
          <p:cNvPicPr>
            <a:picLocks noRot="1" noChangeAspect="1"/>
          </p:cNvPicPr>
          <p:nvPr>
            <a:wavAudioFile r:embed="rId2" name="~PP380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527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147248" cy="6122988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en-US" sz="1400" b="1" i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Самостоятельная работа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4000" b="1" i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Добавь окончание </a:t>
            </a:r>
            <a:r>
              <a:rPr lang="en-US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2800" b="1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en-US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следующим глаголам: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en-US" sz="2800" b="1" i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i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put, make, fly, go, stay, swim 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4000" b="1" i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~PP615.WAV">
            <a:hlinkClick r:id="" action="ppaction://media"/>
          </p:cNvPr>
          <p:cNvPicPr>
            <a:picLocks noRot="1" noChangeAspect="1"/>
          </p:cNvPicPr>
          <p:nvPr>
            <a:wavAudioFile r:embed="rId2" name="~PP61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336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363272" cy="6480175"/>
          </a:xfrm>
        </p:spPr>
        <p:txBody>
          <a:bodyPr>
            <a:noAutofit/>
          </a:bodyPr>
          <a:lstStyle/>
          <a:p>
            <a:pPr marL="274320" indent="-274320"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- putting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Make - making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Fly - flying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- going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Stay - staying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Swim - swimming</a:t>
            </a:r>
            <a:endParaRPr lang="ru-RU" sz="3600" dirty="0"/>
          </a:p>
        </p:txBody>
      </p:sp>
      <p:pic>
        <p:nvPicPr>
          <p:cNvPr id="4" name="~PP1263.WAV">
            <a:hlinkClick r:id="" action="ppaction://media"/>
          </p:cNvPr>
          <p:cNvPicPr>
            <a:picLocks noRot="1" noChangeAspect="1"/>
          </p:cNvPicPr>
          <p:nvPr>
            <a:wavAudioFile r:embed="rId2" name="~PP126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69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2.5|1.6|1|1.9|1.2|1.3|16.8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9.5|4.8|4.4|5.7|4.1|8.2|0.9|6.3|6.8|6.3|5.2|2.5|4.7|2.6|4.5|2.5|5.8|2.5|6.9|3.5|5.5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7.1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39.8|5.2|10.1|6.7|11|3.1|1|9.1|4.5|7|1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1.9|10|21.3|6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37|13.6|6|4.6|9.8|7.3|12.2|7.7|9|12.6|7.5|4.4|9.6|7.4|4.4|10|6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812</Words>
  <Application>Microsoft Office PowerPoint</Application>
  <PresentationFormat>Экран (4:3)</PresentationFormat>
  <Paragraphs>157</Paragraphs>
  <Slides>20</Slides>
  <Notes>0</Notes>
  <HiddenSlides>1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Ак- Суйский р/н с. Теплоключенка</vt:lpstr>
      <vt:lpstr>Unit 11    Lesson 1: We are having fun in the mountains.  Theme: Present Continuous Tense. </vt:lpstr>
      <vt:lpstr>Aim of the lesson:  </vt:lpstr>
      <vt:lpstr>The Present  Continuous     Tense</vt:lpstr>
      <vt:lpstr>Слайд 5</vt:lpstr>
      <vt:lpstr>Указатели времени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Texnomir</dc:creator>
  <cp:lastModifiedBy>Texnomir</cp:lastModifiedBy>
  <cp:revision>4</cp:revision>
  <dcterms:created xsi:type="dcterms:W3CDTF">2020-03-30T15:35:59Z</dcterms:created>
  <dcterms:modified xsi:type="dcterms:W3CDTF">2020-04-01T14:23:51Z</dcterms:modified>
</cp:coreProperties>
</file>