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93" r:id="rId3"/>
    <p:sldId id="257" r:id="rId4"/>
    <p:sldId id="267" r:id="rId5"/>
    <p:sldId id="266" r:id="rId6"/>
    <p:sldId id="265" r:id="rId7"/>
    <p:sldId id="258" r:id="rId8"/>
    <p:sldId id="259" r:id="rId9"/>
    <p:sldId id="260" r:id="rId10"/>
    <p:sldId id="261" r:id="rId11"/>
    <p:sldId id="262" r:id="rId12"/>
    <p:sldId id="263" r:id="rId13"/>
    <p:sldId id="256" r:id="rId14"/>
    <p:sldId id="264" r:id="rId15"/>
  </p:sldIdLst>
  <p:sldSz cx="12192000" cy="6858000"/>
  <p:notesSz cx="6858000" cy="9144000"/>
  <p:defaultTextStyle>
    <a:defPPr>
      <a:defRPr lang="ru-K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5959A3-41C1-44CA-959C-9B8D039DB9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7271E6-6CF9-466D-A40D-DBF0BE778D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G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DC4F6A-1387-4BF7-A84E-B38EA9A71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3571-5DD6-433E-96EC-93C87DFD4EB2}" type="datetimeFigureOut">
              <a:rPr lang="ru-KG" smtClean="0"/>
              <a:t>15.04.2020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8BDAB3-113A-4BBF-A095-DEFA0C2A6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2522A4-58F7-4048-9AB0-94203EA17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8889D-9737-432C-9417-FF70B8410101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710584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C7F2D8-3ABF-4231-92E0-8087DC7F1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D891E70-BB5A-4200-98A9-56BDE68E58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1D11D0-D01C-4546-87A2-786A5CDD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3571-5DD6-433E-96EC-93C87DFD4EB2}" type="datetimeFigureOut">
              <a:rPr lang="ru-KG" smtClean="0"/>
              <a:t>15.04.2020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ED6F1E-CDEE-40C4-819C-EDB475514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93F224-061C-4233-9644-F1B2C8856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8889D-9737-432C-9417-FF70B8410101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664507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3E92258-FA52-4FA9-A83F-81D0CD6733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17F704-A575-428F-8BC4-C8D5C664A9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50F470-1146-4C6A-8748-630A5681B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3571-5DD6-433E-96EC-93C87DFD4EB2}" type="datetimeFigureOut">
              <a:rPr lang="ru-KG" smtClean="0"/>
              <a:t>15.04.2020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9155CA-7087-42F9-942A-8C8CE7E2B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294EFA-88E5-40A4-8DB4-4B113C27E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8889D-9737-432C-9417-FF70B8410101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59834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6EA640-B394-4068-A575-394378008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89AB31-E8DA-4375-86F9-530648AA0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83AE10-1673-47BC-9CCF-65CEC3F34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3571-5DD6-433E-96EC-93C87DFD4EB2}" type="datetimeFigureOut">
              <a:rPr lang="ru-KG" smtClean="0"/>
              <a:t>15.04.2020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17CCE1-8FB1-4BD4-8CDF-6DA33BC7F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1EEFC1-3F85-4291-B0B5-6E950E7F0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8889D-9737-432C-9417-FF70B8410101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996446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2AB4CD-9299-4FA6-82E7-1C8E2D7E4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CE42B6-CDEC-4FCA-B373-BEAA0D08E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184AC8-89E4-4D97-A51E-AE5FAFA9D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3571-5DD6-433E-96EC-93C87DFD4EB2}" type="datetimeFigureOut">
              <a:rPr lang="ru-KG" smtClean="0"/>
              <a:t>15.04.2020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74689A-FC65-4475-871B-77FAC1C74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53B10E-E724-4192-B389-31FD1A181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8889D-9737-432C-9417-FF70B8410101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1765371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D2CA53-17F0-480A-9E5C-16D34D3D9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C9698F-6031-4ED2-A6DC-7A8C50A8D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63D1C4-848C-4233-BE7F-965DAE9D2E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93E55E-4D05-4AD4-B0CD-35FF6926F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3571-5DD6-433E-96EC-93C87DFD4EB2}" type="datetimeFigureOut">
              <a:rPr lang="ru-KG" smtClean="0"/>
              <a:t>15.04.2020</a:t>
            </a:fld>
            <a:endParaRPr lang="ru-KG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4B594A-547E-4BDD-B3F1-4EFAD5B5A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7A5900-A162-456B-B633-2FA7D54E4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8889D-9737-432C-9417-FF70B8410101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1988920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363145-156F-4371-B48A-C34ABB4CE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258076-BF45-4FFA-84EF-78D56999C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F15772-E7A1-465F-A353-21EA6C038C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5901572-8309-454D-A507-3D6C2C300A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26254DD-FD07-4583-B71F-A23B1A144A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50D974F-65C3-4367-9BD8-D1E4997A2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3571-5DD6-433E-96EC-93C87DFD4EB2}" type="datetimeFigureOut">
              <a:rPr lang="ru-KG" smtClean="0"/>
              <a:t>15.04.2020</a:t>
            </a:fld>
            <a:endParaRPr lang="ru-KG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B40D5E4-7958-49ED-9604-EAAA7D40F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45477B7-9A09-4738-919C-2F9337D44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8889D-9737-432C-9417-FF70B8410101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1755538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1B56C-3F85-41D6-9266-EC40964AD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2B2CDB9-843D-4B76-9852-16EA374E3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3571-5DD6-433E-96EC-93C87DFD4EB2}" type="datetimeFigureOut">
              <a:rPr lang="ru-KG" smtClean="0"/>
              <a:t>15.04.2020</a:t>
            </a:fld>
            <a:endParaRPr lang="ru-KG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7EDD36-16FB-4CE9-AE82-E3DB6B75A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7AED590-1002-4EEA-9076-CA13BC17B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8889D-9737-432C-9417-FF70B8410101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06810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86DE2F0-2A63-4003-A745-1CF6301D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3571-5DD6-433E-96EC-93C87DFD4EB2}" type="datetimeFigureOut">
              <a:rPr lang="ru-KG" smtClean="0"/>
              <a:t>15.04.2020</a:t>
            </a:fld>
            <a:endParaRPr lang="ru-KG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506A96D-D9D5-4809-8E5D-A29C438F0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CF99C51-59BB-4B98-9BE8-A3B1F6442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8889D-9737-432C-9417-FF70B8410101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434887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D55E6-E439-44B7-8DBF-4FA477E26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A7AC90-F904-458D-BEEA-0529A3552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03951D-978D-46BA-81D4-F0F030261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3E73E6-C980-45FB-8C00-93B81E38B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3571-5DD6-433E-96EC-93C87DFD4EB2}" type="datetimeFigureOut">
              <a:rPr lang="ru-KG" smtClean="0"/>
              <a:t>15.04.2020</a:t>
            </a:fld>
            <a:endParaRPr lang="ru-KG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FC12C7-8B5A-4E4C-B5CA-1C33A8D52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50C069-6491-4008-BEA9-F1A15ADEF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8889D-9737-432C-9417-FF70B8410101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704242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5CE73-9FA4-435D-8679-BB4FA7B4D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CB73017-E72F-4B89-8036-7C67766DA6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G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00D9F7-D966-4E37-8497-AC053109D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218AFE-9BE6-46E0-9C34-B7AC0F24F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3571-5DD6-433E-96EC-93C87DFD4EB2}" type="datetimeFigureOut">
              <a:rPr lang="ru-KG" smtClean="0"/>
              <a:t>15.04.2020</a:t>
            </a:fld>
            <a:endParaRPr lang="ru-KG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0022FF-DB6E-4863-BE71-BD70EC1BF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BD2AD-FAD0-4BC3-83CE-2D82995C2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8889D-9737-432C-9417-FF70B8410101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4233722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DD145A-DE23-4495-BBBC-F6CEEE409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F5B4CD-9DC6-4B0F-A698-185B3205E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E278B3-06CA-48DA-A1BB-6014E2DD06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53571-5DD6-433E-96EC-93C87DFD4EB2}" type="datetimeFigureOut">
              <a:rPr lang="ru-KG" smtClean="0"/>
              <a:t>15.04.2020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317E8B-0264-41DC-B249-5531234201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280E60-85E5-4443-AC3A-D763B3C22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8889D-9737-432C-9417-FF70B8410101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28327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6AA7C-8945-439C-B511-71131B99CA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B4D69CE-3F4A-4955-8328-04D11EFD57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KG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24B5B6-99D4-46E7-87A3-709848931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5B58C61-C3F0-43A5-BFB8-199DA986A588}"/>
              </a:ext>
            </a:extLst>
          </p:cNvPr>
          <p:cNvSpPr/>
          <p:nvPr/>
        </p:nvSpPr>
        <p:spPr>
          <a:xfrm>
            <a:off x="2886075" y="1300162"/>
            <a:ext cx="7172325" cy="43005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</a:rPr>
              <a:t>Кыргызстан</a:t>
            </a:r>
          </a:p>
          <a:p>
            <a:pPr algn="ctr"/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</a:rPr>
              <a:t>Иссык-Кульская область</a:t>
            </a:r>
          </a:p>
          <a:p>
            <a:pPr algn="ctr"/>
            <a:r>
              <a:rPr lang="ru-RU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</a:rPr>
              <a:t>Аксуйский</a:t>
            </a:r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</a:rPr>
              <a:t> район</a:t>
            </a:r>
          </a:p>
          <a:p>
            <a:pPr algn="ctr"/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</a:rPr>
              <a:t>Село Теплоключенка</a:t>
            </a:r>
          </a:p>
          <a:p>
            <a:pPr algn="ctr"/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</a:rPr>
              <a:t>Школа-гимназия им. Кирова.</a:t>
            </a:r>
          </a:p>
          <a:p>
            <a:pPr algn="ctr"/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</a:rPr>
              <a:t>Учитель начальных классов: </a:t>
            </a:r>
          </a:p>
          <a:p>
            <a:pPr algn="ctr"/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</a:rPr>
              <a:t>Соколова Ирина Геннадьевна.</a:t>
            </a:r>
            <a:endParaRPr lang="ru-KG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F928E847-9915-419C-AC50-D6B7044FED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77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10"/>
    </mc:Choice>
    <mc:Fallback>
      <p:transition spd="slow" advTm="9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BEC376-F226-46D7-9FE0-7681680CC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G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9B118D1-694F-4BE4-A003-2F1478457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1B0298A3-6538-4E60-BE3C-4901745B7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82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78"/>
    </mc:Choice>
    <mc:Fallback>
      <p:transition spd="slow" advTm="20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B8E038-F44A-473B-936C-343F3D5F8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G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6FEAF56-F54D-4658-9326-77B0EA41EB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C158EAD3-CBDD-472F-9AEC-E2E89D6BF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2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59"/>
    </mc:Choice>
    <mc:Fallback>
      <p:transition spd="slow" advTm="15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41D75-FB3F-4F6A-86F1-55DDAFB9C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G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D68B605-4231-45A9-9BCA-D7D6C2DDB9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79470A6D-2201-41F3-9AA6-34FE32BC2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63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25"/>
    </mc:Choice>
    <mc:Fallback>
      <p:transition spd="slow" advTm="5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0983E-9B9F-4997-8E91-8D4B2FB040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359F93A-CE61-4A7D-BAB0-AD37357AB3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KG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5A95F4-933B-480D-B178-2B048BE71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" y="0"/>
            <a:ext cx="12044786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A961A4E-8E16-4D84-B55B-F6EB9AC5E5CB}"/>
              </a:ext>
            </a:extLst>
          </p:cNvPr>
          <p:cNvSpPr/>
          <p:nvPr/>
        </p:nvSpPr>
        <p:spPr>
          <a:xfrm>
            <a:off x="1757364" y="3429000"/>
            <a:ext cx="1143000" cy="5429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0070C0"/>
                </a:solidFill>
              </a:rPr>
              <a:t>пища</a:t>
            </a:r>
            <a:endParaRPr lang="ru-KG" sz="3200" dirty="0">
              <a:solidFill>
                <a:srgbClr val="0070C0"/>
              </a:solidFill>
            </a:endParaRPr>
          </a:p>
        </p:txBody>
      </p:sp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A1186E6D-C77D-404F-BBCF-BEBD8CF54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50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03"/>
    </mc:Choice>
    <mc:Fallback>
      <p:transition spd="slow" advTm="79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64AC6D-FFC9-4FDE-BD8D-6E592A289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G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8A002F0-7159-475C-B0AF-02EA33E84A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E2046F9B-D3A6-41D4-A0F5-3CA83D122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30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958"/>
    </mc:Choice>
    <mc:Fallback>
      <p:transition spd="slow" advTm="72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4CBC1-3560-4929-86F8-BF86C9DD6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00138"/>
            <a:ext cx="9144000" cy="2387600"/>
          </a:xfrm>
        </p:spPr>
        <p:txBody>
          <a:bodyPr/>
          <a:lstStyle/>
          <a:p>
            <a:endParaRPr lang="ru-KG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6D67981-6AA6-4B22-B693-797D78D331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KG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5BD287-FA7B-4336-AD2A-C4E713714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7E9053-CE19-4EC8-AD90-0B006A7BE4AD}"/>
              </a:ext>
            </a:extLst>
          </p:cNvPr>
          <p:cNvSpPr txBox="1"/>
          <p:nvPr/>
        </p:nvSpPr>
        <p:spPr>
          <a:xfrm>
            <a:off x="2971800" y="1240025"/>
            <a:ext cx="599809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0" u="none" strike="noStrike" dirty="0">
                <a:solidFill>
                  <a:srgbClr val="00B050"/>
                </a:solidFill>
                <a:effectLst/>
                <a:latin typeface="Open Sans"/>
              </a:rPr>
              <a:t>Зеленеет даль полей, Запевает соловей. </a:t>
            </a:r>
          </a:p>
          <a:p>
            <a:r>
              <a:rPr lang="ru-RU" sz="3200" b="1" i="0" u="none" strike="noStrike" dirty="0">
                <a:solidFill>
                  <a:srgbClr val="00B050"/>
                </a:solidFill>
                <a:effectLst/>
                <a:latin typeface="Open Sans"/>
              </a:rPr>
              <a:t>В белый цвет оделся сад. Пчёлы первые летят.</a:t>
            </a:r>
          </a:p>
          <a:p>
            <a:r>
              <a:rPr lang="ru-RU" sz="3200" b="1" dirty="0">
                <a:solidFill>
                  <a:srgbClr val="00B050"/>
                </a:solidFill>
                <a:latin typeface="Open Sans"/>
              </a:rPr>
              <a:t>Растаял</a:t>
            </a:r>
            <a:r>
              <a:rPr lang="ru-RU" sz="3200" b="1" i="0" u="none" strike="noStrike" dirty="0">
                <a:solidFill>
                  <a:srgbClr val="00B050"/>
                </a:solidFill>
                <a:effectLst/>
                <a:latin typeface="Open Sans"/>
              </a:rPr>
              <a:t> снежок, ожил лужок. </a:t>
            </a:r>
          </a:p>
          <a:p>
            <a:r>
              <a:rPr lang="ru-RU" sz="3200" b="1" i="0" u="none" strike="noStrike" dirty="0">
                <a:solidFill>
                  <a:srgbClr val="00B050"/>
                </a:solidFill>
                <a:effectLst/>
                <a:latin typeface="Open Sans"/>
              </a:rPr>
              <a:t>День прибывает. </a:t>
            </a:r>
          </a:p>
          <a:p>
            <a:r>
              <a:rPr lang="ru-RU" sz="3200" b="1" i="0" u="none" strike="noStrike" dirty="0">
                <a:solidFill>
                  <a:srgbClr val="00B050"/>
                </a:solidFill>
                <a:effectLst/>
                <a:latin typeface="Open Sans"/>
              </a:rPr>
              <a:t>Когда это бывает?</a:t>
            </a:r>
            <a:endParaRPr lang="ru-KG" sz="3200" b="1" dirty="0">
              <a:solidFill>
                <a:srgbClr val="00B050"/>
              </a:solidFill>
            </a:endParaRPr>
          </a:p>
        </p:txBody>
      </p:sp>
      <p:pic>
        <p:nvPicPr>
          <p:cNvPr id="11" name="Звук 10">
            <a:hlinkClick r:id="" action="ppaction://media"/>
            <a:extLst>
              <a:ext uri="{FF2B5EF4-FFF2-40B4-BE49-F238E27FC236}">
                <a16:creationId xmlns:a16="http://schemas.microsoft.com/office/drawing/2014/main" id="{46781691-E1DD-4DCD-823E-CCAF723B4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55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77"/>
    </mc:Choice>
    <mc:Fallback>
      <p:transition spd="slow" advTm="27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AA3467-1EEF-413B-BA69-AC1C641250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CE9F54-7B8A-4855-AAE4-2ABF74924D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KG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329A52-8050-4FC3-9415-657055AD9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20373399-3700-49EE-96AC-9D928828A0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04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39"/>
    </mc:Choice>
    <mc:Fallback>
      <p:transition spd="slow" advTm="11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509C5C-143E-4891-9594-C4E4D0537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G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9D938A3-D17A-4FB6-96DA-BEEE7B2170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Ромб 5">
            <a:extLst>
              <a:ext uri="{FF2B5EF4-FFF2-40B4-BE49-F238E27FC236}">
                <a16:creationId xmlns:a16="http://schemas.microsoft.com/office/drawing/2014/main" id="{DDDD682D-601F-4035-AEF8-C4CA85FFCBA9}"/>
              </a:ext>
            </a:extLst>
          </p:cNvPr>
          <p:cNvSpPr/>
          <p:nvPr/>
        </p:nvSpPr>
        <p:spPr>
          <a:xfrm>
            <a:off x="3500438" y="452035"/>
            <a:ext cx="7715249" cy="5700712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7030A0"/>
                </a:solidFill>
              </a:rPr>
              <a:t>Что растет, дышит, питается, умирает, но не ходит?</a:t>
            </a:r>
            <a:endParaRPr lang="ru-KG" sz="3600" dirty="0">
              <a:solidFill>
                <a:srgbClr val="7030A0"/>
              </a:solidFill>
            </a:endParaRPr>
          </a:p>
        </p:txBody>
      </p:sp>
      <p:sp>
        <p:nvSpPr>
          <p:cNvPr id="7" name="Солнце 6">
            <a:extLst>
              <a:ext uri="{FF2B5EF4-FFF2-40B4-BE49-F238E27FC236}">
                <a16:creationId xmlns:a16="http://schemas.microsoft.com/office/drawing/2014/main" id="{C72731BD-8699-4BDF-B222-9CA21A446BA5}"/>
              </a:ext>
            </a:extLst>
          </p:cNvPr>
          <p:cNvSpPr/>
          <p:nvPr/>
        </p:nvSpPr>
        <p:spPr>
          <a:xfrm rot="9518156" flipV="1">
            <a:off x="700089" y="200023"/>
            <a:ext cx="2971800" cy="2085975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2"/>
                </a:solidFill>
              </a:rPr>
              <a:t>Загадка</a:t>
            </a:r>
            <a:endParaRPr lang="ru-KG" sz="2000" dirty="0">
              <a:solidFill>
                <a:schemeClr val="bg2"/>
              </a:solidFill>
            </a:endParaRPr>
          </a:p>
        </p:txBody>
      </p:sp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488122E4-C0CA-4399-8368-F9CB1348C6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68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88"/>
    </mc:Choice>
    <mc:Fallback>
      <p:transition spd="slow" advTm="23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326895-C9E0-4C38-A4F8-B89CBB24A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G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55FEA52-C46C-4187-A532-05B620F21F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499"/>
            <a:ext cx="5801784" cy="6476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70BB75-8534-4061-B2FC-D203C21B3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90500"/>
            <a:ext cx="6477000" cy="6477000"/>
          </a:xfrm>
          <a:prstGeom prst="rect">
            <a:avLst/>
          </a:prstGeom>
        </p:spPr>
      </p:pic>
      <p:pic>
        <p:nvPicPr>
          <p:cNvPr id="14" name="Звук 13">
            <a:hlinkClick r:id="" action="ppaction://media"/>
            <a:extLst>
              <a:ext uri="{FF2B5EF4-FFF2-40B4-BE49-F238E27FC236}">
                <a16:creationId xmlns:a16="http://schemas.microsoft.com/office/drawing/2014/main" id="{09180B83-0EC6-48F5-834F-22CD6A00D2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02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91"/>
    </mc:Choice>
    <mc:Fallback>
      <p:transition spd="slow" advTm="40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149F1D-A6ED-441B-83C8-091F70E2F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G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3E6C671-596E-4F18-A47C-EB36972458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6" name="Стрелка: влево-вправо 5">
            <a:extLst>
              <a:ext uri="{FF2B5EF4-FFF2-40B4-BE49-F238E27FC236}">
                <a16:creationId xmlns:a16="http://schemas.microsoft.com/office/drawing/2014/main" id="{4FD804A1-3C2E-49A0-BB2C-FEEEEF0C6CB7}"/>
              </a:ext>
            </a:extLst>
          </p:cNvPr>
          <p:cNvSpPr/>
          <p:nvPr/>
        </p:nvSpPr>
        <p:spPr>
          <a:xfrm>
            <a:off x="4143375" y="365125"/>
            <a:ext cx="4500563" cy="862457"/>
          </a:xfrm>
          <a:prstGeom prst="left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G"/>
          </a:p>
        </p:txBody>
      </p:sp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8F0E3B31-2246-4366-8EA9-ACEA50E0A9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96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06"/>
    </mc:Choice>
    <mc:Fallback>
      <p:transition spd="slow" advTm="24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7834F-2BC1-44BF-8028-B1A9E6D9A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G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967A1DC-2A81-4938-A0CC-AD8AAE0FF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E20ED2B5-5A18-4EFD-B2F5-616EEA2D43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73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65"/>
    </mc:Choice>
    <mc:Fallback>
      <p:transition spd="slow" advTm="23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235C29-5AAA-461D-8959-18A7A9F00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G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10A77BB-86E9-43DB-B2A3-63A79EF4D9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4C6A4228-AFA1-4FB1-9899-8E31155BB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34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07"/>
    </mc:Choice>
    <mc:Fallback>
      <p:transition spd="slow" advTm="18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6D28F6-82EE-45AD-B869-913B0B153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G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9218808-4D2C-41F6-A23A-D1F66824A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CB368FA8-7715-4D9B-9D9E-015B926F9B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85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69"/>
    </mc:Choice>
    <mc:Fallback>
      <p:transition spd="slow" advTm="17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65</Words>
  <Application>Microsoft Office PowerPoint</Application>
  <PresentationFormat>Широкоэкранный</PresentationFormat>
  <Paragraphs>15</Paragraphs>
  <Slides>14</Slides>
  <Notes>0</Notes>
  <HiddenSlides>0</HiddenSlides>
  <MMClips>14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Open 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Ирина</cp:lastModifiedBy>
  <cp:revision>7</cp:revision>
  <dcterms:created xsi:type="dcterms:W3CDTF">2020-04-15T11:18:17Z</dcterms:created>
  <dcterms:modified xsi:type="dcterms:W3CDTF">2020-04-15T12:30:44Z</dcterms:modified>
</cp:coreProperties>
</file>