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56" r:id="rId3"/>
    <p:sldId id="269" r:id="rId4"/>
    <p:sldId id="266" r:id="rId5"/>
    <p:sldId id="257" r:id="rId6"/>
    <p:sldId id="265" r:id="rId7"/>
    <p:sldId id="258" r:id="rId8"/>
    <p:sldId id="259" r:id="rId9"/>
    <p:sldId id="262" r:id="rId10"/>
    <p:sldId id="260" r:id="rId11"/>
    <p:sldId id="261" r:id="rId12"/>
    <p:sldId id="263" r:id="rId13"/>
    <p:sldId id="264" r:id="rId14"/>
  </p:sldIdLst>
  <p:sldSz cx="12192000" cy="6858000"/>
  <p:notesSz cx="6858000" cy="9144000"/>
  <p:defaultTextStyle>
    <a:defPPr>
      <a:defRPr lang="ru-K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85F2A4-63BA-4A82-B6F2-1476108801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G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E1F72F9-2177-49DB-897A-3B6305BFA7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G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CEC7CF-7308-4147-9B8E-9E6C86835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07901-1F94-4CC8-AFF1-A1EBC5C926C7}" type="datetimeFigureOut">
              <a:rPr lang="ru-KG" smtClean="0"/>
              <a:t>14.04.2020</a:t>
            </a:fld>
            <a:endParaRPr lang="ru-KG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601465-4A37-4EA6-A50D-89A0F7E62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571413-7615-40F1-9E84-30E4BBBF1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AE916-C339-474D-8B0E-9B3D7D691FC6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3979759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8944DE-33A6-4283-9350-60EE81911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G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FDCC7D-8196-4D9C-8D8D-C5F3FA4E25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G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CC2EE4-4559-4EB6-A58A-75A36963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07901-1F94-4CC8-AFF1-A1EBC5C926C7}" type="datetimeFigureOut">
              <a:rPr lang="ru-KG" smtClean="0"/>
              <a:t>14.04.2020</a:t>
            </a:fld>
            <a:endParaRPr lang="ru-KG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D0A861-F2FC-4668-9542-EB5F3C84C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21F74-55C1-4874-A988-AE642DBFE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AE916-C339-474D-8B0E-9B3D7D691FC6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1757821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8E26FC9-A73B-4098-95CB-AD22311408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G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6990435-B27A-4F86-BD11-15643BD329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G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DA7BFB-C873-4687-92CA-84745B703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07901-1F94-4CC8-AFF1-A1EBC5C926C7}" type="datetimeFigureOut">
              <a:rPr lang="ru-KG" smtClean="0"/>
              <a:t>14.04.2020</a:t>
            </a:fld>
            <a:endParaRPr lang="ru-KG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D049FC-015E-49A0-9957-AA44F4CE5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0EF988-E0D3-47DD-B2E8-CEBF8DFEB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AE916-C339-474D-8B0E-9B3D7D691FC6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2615244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3F45B2-A335-4028-8A96-5EE2D0CA5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G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13AD8A-69A7-42AB-A78E-54E4DC461C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G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467238-90C4-41BD-8FAB-D4CAAE5ED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07901-1F94-4CC8-AFF1-A1EBC5C926C7}" type="datetimeFigureOut">
              <a:rPr lang="ru-KG" smtClean="0"/>
              <a:t>14.04.2020</a:t>
            </a:fld>
            <a:endParaRPr lang="ru-KG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7DBA7C-7B43-4615-B3CB-9EEC7574A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4E5521-4D18-4391-BF5F-9DBA27C5E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AE916-C339-474D-8B0E-9B3D7D691FC6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3529135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49150C-9DAF-4AD4-AE60-AA4292588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G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AFC0CE4-F9E6-44B8-8385-7EA740C47E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9F46D5-8EB2-41DD-9613-91C99443B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07901-1F94-4CC8-AFF1-A1EBC5C926C7}" type="datetimeFigureOut">
              <a:rPr lang="ru-KG" smtClean="0"/>
              <a:t>14.04.2020</a:t>
            </a:fld>
            <a:endParaRPr lang="ru-KG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0C9795-9F3C-4D60-A767-A8097C925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9C7FA4-1A60-43D5-8981-EF710100C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AE916-C339-474D-8B0E-9B3D7D691FC6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1182954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5FB513-6BEA-4F8C-8A40-E13C49323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G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B5FFCD-DDBC-46D1-8E7C-DC3D3C9B61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G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17ED5C5-9F53-466E-A2EB-D5543380CC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G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3B9D11-BCFE-410F-B52C-BD610342A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07901-1F94-4CC8-AFF1-A1EBC5C926C7}" type="datetimeFigureOut">
              <a:rPr lang="ru-KG" smtClean="0"/>
              <a:t>14.04.2020</a:t>
            </a:fld>
            <a:endParaRPr lang="ru-KG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ACD5AC2-6871-4099-810A-38FEE5203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61B6CB5-4E10-4627-9E09-D3BE01BA5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AE916-C339-474D-8B0E-9B3D7D691FC6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845471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C7B439-9F29-4B6A-8D78-650A7BEB5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G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AF090F-F7AC-407A-85C9-E5345B1BD9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B9F4E9B-8A48-4046-AB53-C6D1FFBCAF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G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8E89525-D5D3-4C7D-9BAC-153F13D722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3B7327C-466A-494A-B980-1705835CD3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G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804948B-08B6-405B-ABF1-5BC8551B1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07901-1F94-4CC8-AFF1-A1EBC5C926C7}" type="datetimeFigureOut">
              <a:rPr lang="ru-KG" smtClean="0"/>
              <a:t>14.04.2020</a:t>
            </a:fld>
            <a:endParaRPr lang="ru-KG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372D54D-2665-4DB0-B859-605CFE925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A4F9C39-121F-43EC-9942-532999756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AE916-C339-474D-8B0E-9B3D7D691FC6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1821789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5B42C0-4125-457F-8F47-803356B47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G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FD2AFBA-D2C1-4FE5-BF05-0BD210235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07901-1F94-4CC8-AFF1-A1EBC5C926C7}" type="datetimeFigureOut">
              <a:rPr lang="ru-KG" smtClean="0"/>
              <a:t>14.04.2020</a:t>
            </a:fld>
            <a:endParaRPr lang="ru-KG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4735FA-E506-46CE-9B6F-8A931D2E1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216E2EA-39BA-4F92-BD4E-15A6D7810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AE916-C339-474D-8B0E-9B3D7D691FC6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3559171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3C2E0C0-89F4-4777-A2CF-98F99FBCE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07901-1F94-4CC8-AFF1-A1EBC5C926C7}" type="datetimeFigureOut">
              <a:rPr lang="ru-KG" smtClean="0"/>
              <a:t>14.04.2020</a:t>
            </a:fld>
            <a:endParaRPr lang="ru-KG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EE56748-AC26-407A-B793-0137EC64B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FD4BC0-10A8-4E72-BC34-FB2C7E6B4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AE916-C339-474D-8B0E-9B3D7D691FC6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4275652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9855D7-BCF3-46A5-9F3E-0B5170B30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G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CDDED8-A661-4C9F-8869-9B516A0F9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G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1B0199E-34A5-41E8-A0B5-76AD181A64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5359BB-8131-48E1-9120-8B19D5D02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07901-1F94-4CC8-AFF1-A1EBC5C926C7}" type="datetimeFigureOut">
              <a:rPr lang="ru-KG" smtClean="0"/>
              <a:t>14.04.2020</a:t>
            </a:fld>
            <a:endParaRPr lang="ru-KG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15763CD-4E24-430D-B40C-AD6E3022A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1DE18B-93DF-4DC8-A152-C66304C65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AE916-C339-474D-8B0E-9B3D7D691FC6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4071006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259F22-E250-41F0-8962-E0051F3BC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G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7761FB3-1268-4EE0-9996-CE0E8492A3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G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F7D6857-B275-452D-AEA8-E6F082CB37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08007D1-3FEC-4CAB-ABB2-C330C6CEB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07901-1F94-4CC8-AFF1-A1EBC5C926C7}" type="datetimeFigureOut">
              <a:rPr lang="ru-KG" smtClean="0"/>
              <a:t>14.04.2020</a:t>
            </a:fld>
            <a:endParaRPr lang="ru-KG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A764A8A-AF8D-4187-A7E3-9D43C95A1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39C1F7D-5DCF-4B4D-8CB3-E812011BA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AE916-C339-474D-8B0E-9B3D7D691FC6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1930381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5CE02F-0B8C-4909-9FE5-BDB0294BC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G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271A21F-699C-40E8-B757-5D452F96EA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G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03D293-5529-4D3E-BD79-BDBA043F97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807901-1F94-4CC8-AFF1-A1EBC5C926C7}" type="datetimeFigureOut">
              <a:rPr lang="ru-KG" smtClean="0"/>
              <a:t>14.04.2020</a:t>
            </a:fld>
            <a:endParaRPr lang="ru-KG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86E91C-8F2B-4DEC-8EE1-ED5077B9B5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G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CC3054-19CB-4B9F-967D-920839171F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AE916-C339-474D-8B0E-9B3D7D691FC6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1460706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4BA6C8-BE0A-4A9F-8F0F-C6EEB4F75C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F90B9E0-3D97-46E6-9C13-8F0D4CF10E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KG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0A7399-BE0D-4BBC-A460-FB527D710B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E323C3-D486-460E-B664-B81FB393AA61}"/>
              </a:ext>
            </a:extLst>
          </p:cNvPr>
          <p:cNvSpPr txBox="1"/>
          <p:nvPr/>
        </p:nvSpPr>
        <p:spPr>
          <a:xfrm>
            <a:off x="2996803" y="2134732"/>
            <a:ext cx="619363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Кыргызстан</a:t>
            </a:r>
          </a:p>
          <a:p>
            <a:pPr algn="ctr"/>
            <a:r>
              <a:rPr lang="ru-RU" sz="3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Иссык-Кульская область</a:t>
            </a:r>
          </a:p>
          <a:p>
            <a:pPr algn="ctr"/>
            <a:r>
              <a:rPr lang="ru-RU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Аксуйский</a:t>
            </a:r>
            <a:r>
              <a:rPr lang="ru-RU" sz="3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район</a:t>
            </a:r>
          </a:p>
          <a:p>
            <a:pPr algn="ctr"/>
            <a:r>
              <a:rPr lang="ru-RU" sz="3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Село Теплоключенка</a:t>
            </a:r>
          </a:p>
          <a:p>
            <a:pPr algn="ctr"/>
            <a:r>
              <a:rPr lang="ru-RU" sz="3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Школа-гимназия </a:t>
            </a:r>
            <a:r>
              <a:rPr lang="ru-RU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им.Кирова</a:t>
            </a:r>
            <a:endParaRPr lang="ru-RU" sz="36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sz="3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Учитель начальных классов: </a:t>
            </a:r>
          </a:p>
          <a:p>
            <a:pPr algn="ctr"/>
            <a:r>
              <a:rPr lang="ru-RU" sz="3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Соколова Ирина Геннадьевна</a:t>
            </a:r>
            <a:endParaRPr lang="ru-KG" sz="3600" dirty="0"/>
          </a:p>
        </p:txBody>
      </p:sp>
      <p:pic>
        <p:nvPicPr>
          <p:cNvPr id="10" name="Звук 9">
            <a:hlinkClick r:id="" action="ppaction://media"/>
            <a:extLst>
              <a:ext uri="{FF2B5EF4-FFF2-40B4-BE49-F238E27FC236}">
                <a16:creationId xmlns:a16="http://schemas.microsoft.com/office/drawing/2014/main" id="{A0FEF23D-0AC8-4A2A-A787-678BA6DE4F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109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58"/>
    </mc:Choice>
    <mc:Fallback>
      <p:transition spd="slow" advTm="9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0B1133-1737-4988-AB93-6B0D10100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G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5BC3F12-0E7B-4D79-B021-60A2444D75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12058650" cy="6661150"/>
          </a:xfrm>
        </p:spPr>
      </p:pic>
      <p:pic>
        <p:nvPicPr>
          <p:cNvPr id="7" name="Звук 6">
            <a:hlinkClick r:id="" action="ppaction://media"/>
            <a:extLst>
              <a:ext uri="{FF2B5EF4-FFF2-40B4-BE49-F238E27FC236}">
                <a16:creationId xmlns:a16="http://schemas.microsoft.com/office/drawing/2014/main" id="{BDFAB6D5-FF0A-47F4-959B-DD806EC1EF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397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855"/>
    </mc:Choice>
    <mc:Fallback>
      <p:transition spd="slow" advTm="26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2935C7-E0A4-4625-9ED9-816A7B774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G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3D83744-2B90-4E8E-B5A5-54B1F3C5FF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8" name="Звук 7">
            <a:hlinkClick r:id="" action="ppaction://media"/>
            <a:extLst>
              <a:ext uri="{FF2B5EF4-FFF2-40B4-BE49-F238E27FC236}">
                <a16:creationId xmlns:a16="http://schemas.microsoft.com/office/drawing/2014/main" id="{3C90ACE8-612B-4AA7-B618-4F238E50A2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318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276"/>
    </mc:Choice>
    <mc:Fallback>
      <p:transition spd="slow" advTm="97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3A4F8B-DC07-40F0-B7E5-A3510EC4D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G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051C17D-767D-40D2-8072-DBE20B9C04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C0CA11AB-69DD-493C-9965-EAEEF09C02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461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672"/>
    </mc:Choice>
    <mc:Fallback>
      <p:transition spd="slow" advTm="63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3686DE-C886-46B9-933F-AD84AB6BA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G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8B7657F-7716-441F-8D3A-6EB04BF0C7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729413"/>
          </a:xfr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DB98CABB-0547-44B9-911B-C2F963213EA0}"/>
              </a:ext>
            </a:extLst>
          </p:cNvPr>
          <p:cNvSpPr/>
          <p:nvPr/>
        </p:nvSpPr>
        <p:spPr>
          <a:xfrm>
            <a:off x="3257550" y="1485900"/>
            <a:ext cx="2838450" cy="22288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rgbClr val="FF0000"/>
                </a:solidFill>
              </a:rPr>
              <a:t>Тест</a:t>
            </a:r>
            <a:endParaRPr lang="ru-KG" sz="6000" dirty="0">
              <a:solidFill>
                <a:srgbClr val="FF0000"/>
              </a:solidFill>
            </a:endParaRPr>
          </a:p>
        </p:txBody>
      </p:sp>
      <p:pic>
        <p:nvPicPr>
          <p:cNvPr id="8" name="Звук 7">
            <a:hlinkClick r:id="" action="ppaction://media"/>
            <a:extLst>
              <a:ext uri="{FF2B5EF4-FFF2-40B4-BE49-F238E27FC236}">
                <a16:creationId xmlns:a16="http://schemas.microsoft.com/office/drawing/2014/main" id="{A52E9443-F1FF-486D-AE90-49274ADB77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414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09"/>
    </mc:Choice>
    <mc:Fallback>
      <p:transition spd="slow" advTm="18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A92BD9-4013-4EC8-9F72-062C0ED0A9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D8D30E7-1C26-4A12-8DD7-AF744556D8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KG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FB07CE-CF10-4C23-B45A-DE62493932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8" y="128588"/>
            <a:ext cx="11415712" cy="6729412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D4854809-2734-4447-BC09-67AA1C9EBA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427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99"/>
    </mc:Choice>
    <mc:Fallback>
      <p:transition spd="slow" advTm="6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BBCEB-4343-4D9A-A84D-7924A1DFE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G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E339D97-DA0F-4E8C-8483-F85ADE8F35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462" y="70642"/>
            <a:ext cx="12192000" cy="6858000"/>
          </a:xfrm>
        </p:spPr>
      </p:pic>
      <p:sp>
        <p:nvSpPr>
          <p:cNvPr id="7" name="Прямоугольник: скругленные противолежащие углы 6">
            <a:extLst>
              <a:ext uri="{FF2B5EF4-FFF2-40B4-BE49-F238E27FC236}">
                <a16:creationId xmlns:a16="http://schemas.microsoft.com/office/drawing/2014/main" id="{B1495814-0298-4F34-85AA-153BB9B22934}"/>
              </a:ext>
            </a:extLst>
          </p:cNvPr>
          <p:cNvSpPr/>
          <p:nvPr/>
        </p:nvSpPr>
        <p:spPr>
          <a:xfrm>
            <a:off x="7443789" y="1999455"/>
            <a:ext cx="4476750" cy="4371973"/>
          </a:xfrm>
          <a:prstGeom prst="round2DiagRect">
            <a:avLst>
              <a:gd name="adj1" fmla="val 17648"/>
              <a:gd name="adj2" fmla="val 0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узнают, что названия предметов – это слова.</a:t>
            </a:r>
          </a:p>
          <a:p>
            <a:endParaRPr lang="ru-RU" sz="1800" b="0" i="0" u="none" strike="noStrike" dirty="0">
              <a:solidFill>
                <a:srgbClr val="333333"/>
              </a:solidFill>
              <a:effectLst/>
              <a:latin typeface="Times New Roman" panose="02020603050405020304" pitchFamily="18" charset="0"/>
            </a:endParaRPr>
          </a:p>
          <a:p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</a:rPr>
              <a:t> смогут различать слова, отвечающие на вопросы  кто? что?</a:t>
            </a:r>
          </a:p>
          <a:p>
            <a:endParaRPr lang="ru-RU" sz="1800" dirty="0">
              <a:solidFill>
                <a:srgbClr val="333333"/>
              </a:solidFill>
              <a:latin typeface="Times New Roman" panose="02020603050405020304" pitchFamily="18" charset="0"/>
            </a:endParaRPr>
          </a:p>
          <a:p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</a:rPr>
              <a:t>проявят интерес к теме урока.</a:t>
            </a:r>
            <a:endParaRPr lang="ru-KG" dirty="0"/>
          </a:p>
        </p:txBody>
      </p:sp>
      <p:sp>
        <p:nvSpPr>
          <p:cNvPr id="8" name="Звезда: 5 точек 7">
            <a:extLst>
              <a:ext uri="{FF2B5EF4-FFF2-40B4-BE49-F238E27FC236}">
                <a16:creationId xmlns:a16="http://schemas.microsoft.com/office/drawing/2014/main" id="{B16600FE-0667-43F2-957C-59FDBF7E3525}"/>
              </a:ext>
            </a:extLst>
          </p:cNvPr>
          <p:cNvSpPr/>
          <p:nvPr/>
        </p:nvSpPr>
        <p:spPr>
          <a:xfrm>
            <a:off x="7443788" y="3214687"/>
            <a:ext cx="314326" cy="21431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G">
              <a:solidFill>
                <a:srgbClr val="FF0000"/>
              </a:solidFill>
            </a:endParaRPr>
          </a:p>
        </p:txBody>
      </p:sp>
      <p:sp>
        <p:nvSpPr>
          <p:cNvPr id="9" name="Звезда: 5 точек 8">
            <a:extLst>
              <a:ext uri="{FF2B5EF4-FFF2-40B4-BE49-F238E27FC236}">
                <a16:creationId xmlns:a16="http://schemas.microsoft.com/office/drawing/2014/main" id="{955A8A1C-AD27-40B6-BDCC-EBD3D5A8CFB3}"/>
              </a:ext>
            </a:extLst>
          </p:cNvPr>
          <p:cNvSpPr/>
          <p:nvPr/>
        </p:nvSpPr>
        <p:spPr>
          <a:xfrm>
            <a:off x="7422356" y="3921917"/>
            <a:ext cx="314326" cy="26352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G"/>
          </a:p>
        </p:txBody>
      </p:sp>
      <p:sp>
        <p:nvSpPr>
          <p:cNvPr id="10" name="Звезда: 5 точек 9">
            <a:extLst>
              <a:ext uri="{FF2B5EF4-FFF2-40B4-BE49-F238E27FC236}">
                <a16:creationId xmlns:a16="http://schemas.microsoft.com/office/drawing/2014/main" id="{FC0B74A4-9C9D-473E-AEEE-9EA443AA39B0}"/>
              </a:ext>
            </a:extLst>
          </p:cNvPr>
          <p:cNvSpPr/>
          <p:nvPr/>
        </p:nvSpPr>
        <p:spPr>
          <a:xfrm flipH="1" flipV="1">
            <a:off x="7458076" y="4740274"/>
            <a:ext cx="300038" cy="26352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G"/>
          </a:p>
        </p:txBody>
      </p:sp>
      <p:pic>
        <p:nvPicPr>
          <p:cNvPr id="11" name="Звук 10">
            <a:hlinkClick r:id="" action="ppaction://media"/>
            <a:extLst>
              <a:ext uri="{FF2B5EF4-FFF2-40B4-BE49-F238E27FC236}">
                <a16:creationId xmlns:a16="http://schemas.microsoft.com/office/drawing/2014/main" id="{226A5C1A-022A-459A-8813-698B42782B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717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85"/>
    </mc:Choice>
    <mc:Fallback>
      <p:transition spd="slow" advTm="18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647F45-0039-4314-A245-8BF685713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G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DD26059-794B-48C1-AF1C-D5F3251738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8" y="0"/>
            <a:ext cx="12082992" cy="6858000"/>
          </a:xfrm>
        </p:spPr>
      </p:pic>
      <p:pic>
        <p:nvPicPr>
          <p:cNvPr id="7" name="Звук 6">
            <a:hlinkClick r:id="" action="ppaction://media"/>
            <a:extLst>
              <a:ext uri="{FF2B5EF4-FFF2-40B4-BE49-F238E27FC236}">
                <a16:creationId xmlns:a16="http://schemas.microsoft.com/office/drawing/2014/main" id="{13D81EFE-A5C7-409D-8920-AAA7AB1793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445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392"/>
    </mc:Choice>
    <mc:Fallback>
      <p:transition spd="slow" advTm="24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349F82-3ABF-4A42-8824-52A6384F0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G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855CDEB-DB4B-4B6E-9921-320B115533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6805" y="0"/>
            <a:ext cx="11235268" cy="7115175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C21933B-F826-414F-BFCC-1C85EB4E6CB0}"/>
              </a:ext>
            </a:extLst>
          </p:cNvPr>
          <p:cNvSpPr/>
          <p:nvPr/>
        </p:nvSpPr>
        <p:spPr>
          <a:xfrm>
            <a:off x="3143251" y="1385888"/>
            <a:ext cx="3957638" cy="76517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i="1" dirty="0">
                <a:solidFill>
                  <a:srgbClr val="FFFF00"/>
                </a:solidFill>
              </a:rPr>
              <a:t>14 апреля</a:t>
            </a:r>
            <a:endParaRPr lang="ru-KG" sz="4400" b="1" i="1" dirty="0">
              <a:solidFill>
                <a:srgbClr val="FFFF00"/>
              </a:solidFill>
            </a:endParaRPr>
          </a:p>
        </p:txBody>
      </p:sp>
      <p:pic>
        <p:nvPicPr>
          <p:cNvPr id="7" name="Звук 6">
            <a:hlinkClick r:id="" action="ppaction://media"/>
            <a:extLst>
              <a:ext uri="{FF2B5EF4-FFF2-40B4-BE49-F238E27FC236}">
                <a16:creationId xmlns:a16="http://schemas.microsoft.com/office/drawing/2014/main" id="{8A5076EB-6D12-493A-B66D-1C767BEC6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6D9581F8-89F2-4F16-AB58-6568F47ADF57}"/>
              </a:ext>
            </a:extLst>
          </p:cNvPr>
          <p:cNvSpPr/>
          <p:nvPr/>
        </p:nvSpPr>
        <p:spPr>
          <a:xfrm>
            <a:off x="8501063" y="2543175"/>
            <a:ext cx="457200" cy="31432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3127883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66"/>
    </mc:Choice>
    <mc:Fallback>
      <p:transition spd="slow" advTm="8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0B181B-D929-44A4-8D6E-0253C6BFF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G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6F57F23-DD9E-4746-904D-9BC0DB0334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044363" cy="6857999"/>
          </a:xfrm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0135ECD2-1FCA-4B20-8B67-15845939DF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035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374"/>
    </mc:Choice>
    <mc:Fallback>
      <p:transition spd="slow" advTm="24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701302-AB27-4CAD-BFA0-7C906A392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G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AEC0FDF-C7A4-482A-B124-2E2740B1D1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83" y="105569"/>
            <a:ext cx="11764434" cy="6646862"/>
          </a:xfrm>
        </p:spPr>
      </p:pic>
      <p:pic>
        <p:nvPicPr>
          <p:cNvPr id="8" name="Звук 7">
            <a:hlinkClick r:id="" action="ppaction://media"/>
            <a:extLst>
              <a:ext uri="{FF2B5EF4-FFF2-40B4-BE49-F238E27FC236}">
                <a16:creationId xmlns:a16="http://schemas.microsoft.com/office/drawing/2014/main" id="{7B6E19F7-D075-4685-84B0-AD890488B6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206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622"/>
    </mc:Choice>
    <mc:Fallback>
      <p:transition spd="slow" advTm="115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296E7D-F528-4259-8E0A-9E356B48E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G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CDE16D1-F9FF-4AAC-9C36-6F93017BF4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3212"/>
            <a:ext cx="12192000" cy="7161212"/>
          </a:xfrm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DFEC099F-E152-4BFC-BF9D-C088D53A0D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277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322"/>
    </mc:Choice>
    <mc:Fallback>
      <p:transition spd="slow" advTm="59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8926C4-9D7F-407D-8FFD-EB1F88253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G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279B70A-CFCF-463A-9B9E-3760D9DEE5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8" name="Звук 7">
            <a:hlinkClick r:id="" action="ppaction://media"/>
            <a:extLst>
              <a:ext uri="{FF2B5EF4-FFF2-40B4-BE49-F238E27FC236}">
                <a16:creationId xmlns:a16="http://schemas.microsoft.com/office/drawing/2014/main" id="{57B84D28-643F-4CE3-8F92-43BD10D04F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476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536"/>
    </mc:Choice>
    <mc:Fallback>
      <p:transition spd="slow" advTm="33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49</Words>
  <Application>Microsoft Office PowerPoint</Application>
  <PresentationFormat>Широкоэкранный</PresentationFormat>
  <Paragraphs>14</Paragraphs>
  <Slides>13</Slides>
  <Notes>0</Notes>
  <HiddenSlides>0</HiddenSlides>
  <MMClips>13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</dc:creator>
  <cp:lastModifiedBy>Ирина</cp:lastModifiedBy>
  <cp:revision>13</cp:revision>
  <dcterms:created xsi:type="dcterms:W3CDTF">2020-04-14T06:53:51Z</dcterms:created>
  <dcterms:modified xsi:type="dcterms:W3CDTF">2020-04-14T10:29:40Z</dcterms:modified>
</cp:coreProperties>
</file>