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67" r:id="rId6"/>
  </p:sldMasterIdLst>
  <p:notesMasterIdLst>
    <p:notesMasterId r:id="rId26"/>
  </p:notesMasterIdLst>
  <p:handoutMasterIdLst>
    <p:handoutMasterId r:id="rId27"/>
  </p:handoutMasterIdLst>
  <p:sldIdLst>
    <p:sldId id="340" r:id="rId7"/>
    <p:sldId id="288" r:id="rId8"/>
    <p:sldId id="257" r:id="rId9"/>
    <p:sldId id="265" r:id="rId10"/>
    <p:sldId id="289" r:id="rId11"/>
    <p:sldId id="268" r:id="rId12"/>
    <p:sldId id="338" r:id="rId13"/>
    <p:sldId id="273" r:id="rId14"/>
    <p:sldId id="275" r:id="rId15"/>
    <p:sldId id="279" r:id="rId16"/>
    <p:sldId id="278" r:id="rId17"/>
    <p:sldId id="285" r:id="rId18"/>
    <p:sldId id="287" r:id="rId19"/>
    <p:sldId id="343" r:id="rId20"/>
    <p:sldId id="266" r:id="rId21"/>
    <p:sldId id="272" r:id="rId22"/>
    <p:sldId id="271" r:id="rId23"/>
    <p:sldId id="337" r:id="rId24"/>
    <p:sldId id="341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dobe Garamond Pro Bol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61818"/>
    <a:srgbClr val="660033"/>
    <a:srgbClr val="FFFF99"/>
    <a:srgbClr val="00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6" autoAdjust="0"/>
    <p:restoredTop sz="93115" autoAdjust="0"/>
  </p:normalViewPr>
  <p:slideViewPr>
    <p:cSldViewPr>
      <p:cViewPr varScale="1">
        <p:scale>
          <a:sx n="66" d="100"/>
          <a:sy n="66" d="100"/>
        </p:scale>
        <p:origin x="9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F00437-D46C-4430-ADEE-FE77D7D25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1EF71-47A9-4F6E-B820-581302028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dobe Garamond Pro Bol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dobe Garamond Pro Bol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dobe Garamond Pro Bol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dobe Garamond Pro Bol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dobe Garamond Pro Bol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obe Garamond Pro Bol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obe Garamond Pro Bol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obe Garamond Pro Bol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obe Garamond Pro Bold" pitchFamily="18" charset="0"/>
              </a:defRPr>
            </a:lvl9pPr>
          </a:lstStyle>
          <a:p>
            <a:fld id="{E7221FE1-7005-48AB-8BF5-508656CB2605}" type="slidenum">
              <a:rPr lang="ru-RU" altLang="ru-RU" sz="1200" smtClean="0">
                <a:latin typeface="Arial" panose="020B0604020202020204" pitchFamily="34" charset="0"/>
              </a:rPr>
              <a:pPr/>
              <a:t>12</a:t>
            </a:fld>
            <a:endParaRPr lang="ru-RU" altLang="ru-RU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E7B0-6FCB-4C62-A6C2-6D2C6A8A9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79742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7EF0-1797-475C-9815-C9DD6631BD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5284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F911-F031-4672-9DA7-584F4E478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158122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B8C2-D43D-4251-9166-6B229A319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32777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3552D-72CD-4035-B47D-DDB336B0F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391038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28FB-611B-463A-BACD-ACBE5130A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172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FBB5-4B2F-4AE8-87C3-1972A91ED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495283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BB18-C1D7-455E-82F2-C89B456CBE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891954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38F6-2DEC-4D9D-A45F-C9FE2BC04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557509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F02-8A53-4DF9-9528-348EFAA24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830401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70B3-EA46-4545-A247-F188CB801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007082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5E47-7995-49F5-ACEA-27586C837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986514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CD5F-6F9E-4D4F-8BAE-AB20343C3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025272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E29D-4930-4FFF-BACC-33FA72DE7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239342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7329-8904-4FC2-87E7-F3EEE7950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945853"/>
      </p:ext>
    </p:extLst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419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8EF2-C53A-4F1E-95DF-5A85250A0E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92115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A300-6601-483C-86F6-004F6EA0F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42538"/>
      </p:ext>
    </p:extLst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83C5-BB71-42B0-ADB9-FA8BA7EF8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039029"/>
      </p:ext>
    </p:extLst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57FD-6BB7-44F6-851E-DDFD973124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365644"/>
      </p:ext>
    </p:extLst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9329-1748-4958-B21B-C2AD2E638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087276"/>
      </p:ext>
    </p:extLst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AEF7-8C37-4878-A054-6423146CC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264049"/>
      </p:ext>
    </p:extLst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1C32-7E88-4273-B51E-35A5E3359A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688916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A458-EAB5-4F67-A2F3-BDE2CF727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909394"/>
      </p:ext>
    </p:extLst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ADE1-F6B5-425C-89E7-F252661F8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281716"/>
      </p:ext>
    </p:extLst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44F1C-250D-4D9F-AFF7-F6DEDEB830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004849"/>
      </p:ext>
    </p:extLst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D17C-9CFD-4B0B-8775-CD24BAD1E8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178402"/>
      </p:ext>
    </p:extLst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5D1B-036C-41A1-B7CA-A71CAA35F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768792"/>
      </p:ext>
    </p:extLst>
  </p:cSld>
  <p:clrMapOvr>
    <a:masterClrMapping/>
  </p:clrMapOvr>
  <p:transition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005E-E5AB-4B34-A724-14F929D2FF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0248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49AF-3AF8-49A7-83F1-8EF641867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965553"/>
      </p:ext>
    </p:extLst>
  </p:cSld>
  <p:clrMapOvr>
    <a:masterClrMapping/>
  </p:clrMapOvr>
  <p:transition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19E1-8C53-4EA7-8C4F-8CBCA75F1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746987"/>
      </p:ext>
    </p:extLst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EB72-0708-4709-84C3-0B0B0DA0B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276498"/>
      </p:ext>
    </p:extLst>
  </p:cSld>
  <p:clrMapOvr>
    <a:masterClrMapping/>
  </p:clrMapOvr>
  <p:transition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2503-4482-4C18-B368-504ED9E05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588021"/>
      </p:ext>
    </p:extLst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B949-27D6-4493-BA2B-66AFE2B75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860310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DB4F2-5E08-4054-BBFC-192BD9864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91780"/>
      </p:ext>
    </p:extLst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A542-CC17-4D5D-A252-D96E7FAD3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513911"/>
      </p:ext>
    </p:extLst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6B8A-3C4F-4DB5-8DAD-11F14E667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279738"/>
      </p:ext>
    </p:extLst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DEE3-D944-4E36-885E-1CE48E2EA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098652"/>
      </p:ext>
    </p:extLst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465A-318F-418A-920E-86EB4AC78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120052"/>
      </p:ext>
    </p:extLst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4B86-A787-4FC6-9FEF-E508BC8AD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258828"/>
      </p:ext>
    </p:extLst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3 w 3934"/>
                <a:gd name="T3" fmla="*/ 1331 h 1505"/>
                <a:gd name="T4" fmla="*/ 1225 w 3934"/>
                <a:gd name="T5" fmla="*/ 1157 h 1505"/>
                <a:gd name="T6" fmla="*/ 1743 w 3934"/>
                <a:gd name="T7" fmla="*/ 977 h 1505"/>
                <a:gd name="T8" fmla="*/ 2239 w 3934"/>
                <a:gd name="T9" fmla="*/ 792 h 1505"/>
                <a:gd name="T10" fmla="*/ 2480 w 3934"/>
                <a:gd name="T11" fmla="*/ 696 h 1505"/>
                <a:gd name="T12" fmla="*/ 2714 w 3934"/>
                <a:gd name="T13" fmla="*/ 606 h 1505"/>
                <a:gd name="T14" fmla="*/ 2945 w 3934"/>
                <a:gd name="T15" fmla="*/ 510 h 1505"/>
                <a:gd name="T16" fmla="*/ 3169 w 3934"/>
                <a:gd name="T17" fmla="*/ 420 h 1505"/>
                <a:gd name="T18" fmla="*/ 3378 w 3934"/>
                <a:gd name="T19" fmla="*/ 324 h 1505"/>
                <a:gd name="T20" fmla="*/ 3584 w 3934"/>
                <a:gd name="T21" fmla="*/ 234 h 1505"/>
                <a:gd name="T22" fmla="*/ 3783 w 3934"/>
                <a:gd name="T23" fmla="*/ 138 h 1505"/>
                <a:gd name="T24" fmla="*/ 3970 w 3934"/>
                <a:gd name="T25" fmla="*/ 48 h 1505"/>
                <a:gd name="T26" fmla="*/ 3970 w 3934"/>
                <a:gd name="T27" fmla="*/ 0 h 1505"/>
                <a:gd name="T28" fmla="*/ 3776 w 3934"/>
                <a:gd name="T29" fmla="*/ 96 h 1505"/>
                <a:gd name="T30" fmla="*/ 3572 w 3934"/>
                <a:gd name="T31" fmla="*/ 192 h 1505"/>
                <a:gd name="T32" fmla="*/ 3360 w 3934"/>
                <a:gd name="T33" fmla="*/ 288 h 1505"/>
                <a:gd name="T34" fmla="*/ 3145 w 3934"/>
                <a:gd name="T35" fmla="*/ 384 h 1505"/>
                <a:gd name="T36" fmla="*/ 2915 w 3934"/>
                <a:gd name="T37" fmla="*/ 480 h 1505"/>
                <a:gd name="T38" fmla="*/ 2678 w 3934"/>
                <a:gd name="T39" fmla="*/ 576 h 1505"/>
                <a:gd name="T40" fmla="*/ 2430 w 3934"/>
                <a:gd name="T41" fmla="*/ 672 h 1505"/>
                <a:gd name="T42" fmla="*/ 2185 w 3934"/>
                <a:gd name="T43" fmla="*/ 768 h 1505"/>
                <a:gd name="T44" fmla="*/ 1925 w 3934"/>
                <a:gd name="T45" fmla="*/ 864 h 1505"/>
                <a:gd name="T46" fmla="*/ 1665 w 3934"/>
                <a:gd name="T47" fmla="*/ 960 h 1505"/>
                <a:gd name="T48" fmla="*/ 1121 w 3934"/>
                <a:gd name="T49" fmla="*/ 1145 h 1505"/>
                <a:gd name="T50" fmla="*/ 56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6 w 1728"/>
                <a:gd name="T3" fmla="*/ 527 h 689"/>
                <a:gd name="T4" fmla="*/ 972 w 1728"/>
                <a:gd name="T5" fmla="*/ 365 h 689"/>
                <a:gd name="T6" fmla="*/ 1169 w 1728"/>
                <a:gd name="T7" fmla="*/ 287 h 689"/>
                <a:gd name="T8" fmla="*/ 1369 w 1728"/>
                <a:gd name="T9" fmla="*/ 203 h 689"/>
                <a:gd name="T10" fmla="*/ 1562 w 1728"/>
                <a:gd name="T11" fmla="*/ 126 h 689"/>
                <a:gd name="T12" fmla="*/ 1743 w 1728"/>
                <a:gd name="T13" fmla="*/ 48 h 689"/>
                <a:gd name="T14" fmla="*/ 1743 w 1728"/>
                <a:gd name="T15" fmla="*/ 0 h 689"/>
                <a:gd name="T16" fmla="*/ 1543 w 1728"/>
                <a:gd name="T17" fmla="*/ 84 h 689"/>
                <a:gd name="T18" fmla="*/ 1339 w 1728"/>
                <a:gd name="T19" fmla="*/ 167 h 689"/>
                <a:gd name="T20" fmla="*/ 1127 w 1728"/>
                <a:gd name="T21" fmla="*/ 257 h 689"/>
                <a:gd name="T22" fmla="*/ 912 w 1728"/>
                <a:gd name="T23" fmla="*/ 341 h 689"/>
                <a:gd name="T24" fmla="*/ 45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12 w 5561"/>
                <a:gd name="T1" fmla="*/ 929 h 3447"/>
                <a:gd name="T2" fmla="*/ 5588 w 5561"/>
                <a:gd name="T3" fmla="*/ 773 h 3447"/>
                <a:gd name="T4" fmla="*/ 5504 w 5561"/>
                <a:gd name="T5" fmla="*/ 629 h 3447"/>
                <a:gd name="T6" fmla="*/ 5375 w 5561"/>
                <a:gd name="T7" fmla="*/ 492 h 3447"/>
                <a:gd name="T8" fmla="*/ 5196 w 5561"/>
                <a:gd name="T9" fmla="*/ 366 h 3447"/>
                <a:gd name="T10" fmla="*/ 4966 w 5561"/>
                <a:gd name="T11" fmla="*/ 252 h 3447"/>
                <a:gd name="T12" fmla="*/ 4694 w 5561"/>
                <a:gd name="T13" fmla="*/ 144 h 3447"/>
                <a:gd name="T14" fmla="*/ 4380 w 5561"/>
                <a:gd name="T15" fmla="*/ 48 h 3447"/>
                <a:gd name="T16" fmla="*/ 4036 w 5561"/>
                <a:gd name="T17" fmla="*/ 0 h 3447"/>
                <a:gd name="T18" fmla="*/ 4398 w 5561"/>
                <a:gd name="T19" fmla="*/ 90 h 3447"/>
                <a:gd name="T20" fmla="*/ 4712 w 5561"/>
                <a:gd name="T21" fmla="*/ 192 h 3447"/>
                <a:gd name="T22" fmla="*/ 4978 w 5561"/>
                <a:gd name="T23" fmla="*/ 306 h 3447"/>
                <a:gd name="T24" fmla="*/ 5196 w 5561"/>
                <a:gd name="T25" fmla="*/ 426 h 3447"/>
                <a:gd name="T26" fmla="*/ 5363 w 5561"/>
                <a:gd name="T27" fmla="*/ 557 h 3447"/>
                <a:gd name="T28" fmla="*/ 5480 w 5561"/>
                <a:gd name="T29" fmla="*/ 701 h 3447"/>
                <a:gd name="T30" fmla="*/ 5540 w 5561"/>
                <a:gd name="T31" fmla="*/ 851 h 3447"/>
                <a:gd name="T32" fmla="*/ 5540 w 5561"/>
                <a:gd name="T33" fmla="*/ 1013 h 3447"/>
                <a:gd name="T34" fmla="*/ 5492 w 5561"/>
                <a:gd name="T35" fmla="*/ 1163 h 3447"/>
                <a:gd name="T36" fmla="*/ 5393 w 5561"/>
                <a:gd name="T37" fmla="*/ 1319 h 3447"/>
                <a:gd name="T38" fmla="*/ 5250 w 5561"/>
                <a:gd name="T39" fmla="*/ 1475 h 3447"/>
                <a:gd name="T40" fmla="*/ 5062 w 5561"/>
                <a:gd name="T41" fmla="*/ 1630 h 3447"/>
                <a:gd name="T42" fmla="*/ 4834 w 5561"/>
                <a:gd name="T43" fmla="*/ 1786 h 3447"/>
                <a:gd name="T44" fmla="*/ 4568 w 5561"/>
                <a:gd name="T45" fmla="*/ 1948 h 3447"/>
                <a:gd name="T46" fmla="*/ 4254 w 5561"/>
                <a:gd name="T47" fmla="*/ 2104 h 3447"/>
                <a:gd name="T48" fmla="*/ 3911 w 5561"/>
                <a:gd name="T49" fmla="*/ 2260 h 3447"/>
                <a:gd name="T50" fmla="*/ 3531 w 5561"/>
                <a:gd name="T51" fmla="*/ 2416 h 3447"/>
                <a:gd name="T52" fmla="*/ 3112 w 5561"/>
                <a:gd name="T53" fmla="*/ 2566 h 3447"/>
                <a:gd name="T54" fmla="*/ 2667 w 5561"/>
                <a:gd name="T55" fmla="*/ 2715 h 3447"/>
                <a:gd name="T56" fmla="*/ 2185 w 5561"/>
                <a:gd name="T57" fmla="*/ 2865 h 3447"/>
                <a:gd name="T58" fmla="*/ 1677 w 5561"/>
                <a:gd name="T59" fmla="*/ 3009 h 3447"/>
                <a:gd name="T60" fmla="*/ 1145 w 5561"/>
                <a:gd name="T61" fmla="*/ 3147 h 3447"/>
                <a:gd name="T62" fmla="*/ 586 w 5561"/>
                <a:gd name="T63" fmla="*/ 3279 h 3447"/>
                <a:gd name="T64" fmla="*/ 0 w 5561"/>
                <a:gd name="T65" fmla="*/ 3447 h 3447"/>
                <a:gd name="T66" fmla="*/ 876 w 5561"/>
                <a:gd name="T67" fmla="*/ 3249 h 3447"/>
                <a:gd name="T68" fmla="*/ 1429 w 5561"/>
                <a:gd name="T69" fmla="*/ 3105 h 3447"/>
                <a:gd name="T70" fmla="*/ 1955 w 5561"/>
                <a:gd name="T71" fmla="*/ 2961 h 3447"/>
                <a:gd name="T72" fmla="*/ 2455 w 5561"/>
                <a:gd name="T73" fmla="*/ 2817 h 3447"/>
                <a:gd name="T74" fmla="*/ 2927 w 5561"/>
                <a:gd name="T75" fmla="*/ 2668 h 3447"/>
                <a:gd name="T76" fmla="*/ 3360 w 5561"/>
                <a:gd name="T77" fmla="*/ 2512 h 3447"/>
                <a:gd name="T78" fmla="*/ 3764 w 5561"/>
                <a:gd name="T79" fmla="*/ 2356 h 3447"/>
                <a:gd name="T80" fmla="*/ 4135 w 5561"/>
                <a:gd name="T81" fmla="*/ 2200 h 3447"/>
                <a:gd name="T82" fmla="*/ 4467 w 5561"/>
                <a:gd name="T83" fmla="*/ 2038 h 3447"/>
                <a:gd name="T84" fmla="*/ 4761 w 5561"/>
                <a:gd name="T85" fmla="*/ 1876 h 3447"/>
                <a:gd name="T86" fmla="*/ 5014 w 5561"/>
                <a:gd name="T87" fmla="*/ 1720 h 3447"/>
                <a:gd name="T88" fmla="*/ 5226 w 5561"/>
                <a:gd name="T89" fmla="*/ 1559 h 3447"/>
                <a:gd name="T90" fmla="*/ 5387 w 5561"/>
                <a:gd name="T91" fmla="*/ 1397 h 3447"/>
                <a:gd name="T92" fmla="*/ 5510 w 5561"/>
                <a:gd name="T93" fmla="*/ 1241 h 3447"/>
                <a:gd name="T94" fmla="*/ 5588 w 5561"/>
                <a:gd name="T95" fmla="*/ 1085 h 3447"/>
                <a:gd name="T96" fmla="*/ 5606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94 w 5740"/>
                <a:gd name="T1" fmla="*/ 0 h 2098"/>
                <a:gd name="T2" fmla="*/ 5692 w 5740"/>
                <a:gd name="T3" fmla="*/ 72 h 2098"/>
                <a:gd name="T4" fmla="*/ 5588 w 5740"/>
                <a:gd name="T5" fmla="*/ 138 h 2098"/>
                <a:gd name="T6" fmla="*/ 5474 w 5740"/>
                <a:gd name="T7" fmla="*/ 210 h 2098"/>
                <a:gd name="T8" fmla="*/ 5355 w 5740"/>
                <a:gd name="T9" fmla="*/ 276 h 2098"/>
                <a:gd name="T10" fmla="*/ 5100 w 5740"/>
                <a:gd name="T11" fmla="*/ 414 h 2098"/>
                <a:gd name="T12" fmla="*/ 4822 w 5740"/>
                <a:gd name="T13" fmla="*/ 552 h 2098"/>
                <a:gd name="T14" fmla="*/ 4520 w 5740"/>
                <a:gd name="T15" fmla="*/ 690 h 2098"/>
                <a:gd name="T16" fmla="*/ 4201 w 5740"/>
                <a:gd name="T17" fmla="*/ 827 h 2098"/>
                <a:gd name="T18" fmla="*/ 3863 w 5740"/>
                <a:gd name="T19" fmla="*/ 959 h 2098"/>
                <a:gd name="T20" fmla="*/ 3501 w 5740"/>
                <a:gd name="T21" fmla="*/ 1091 h 2098"/>
                <a:gd name="T22" fmla="*/ 3121 w 5740"/>
                <a:gd name="T23" fmla="*/ 1223 h 2098"/>
                <a:gd name="T24" fmla="*/ 2722 w 5740"/>
                <a:gd name="T25" fmla="*/ 1355 h 2098"/>
                <a:gd name="T26" fmla="*/ 2305 w 5740"/>
                <a:gd name="T27" fmla="*/ 1481 h 2098"/>
                <a:gd name="T28" fmla="*/ 1878 w 5740"/>
                <a:gd name="T29" fmla="*/ 1601 h 2098"/>
                <a:gd name="T30" fmla="*/ 1429 w 5740"/>
                <a:gd name="T31" fmla="*/ 1721 h 2098"/>
                <a:gd name="T32" fmla="*/ 966 w 5740"/>
                <a:gd name="T33" fmla="*/ 1834 h 2098"/>
                <a:gd name="T34" fmla="*/ 49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3 w 5740"/>
                <a:gd name="T41" fmla="*/ 1990 h 2098"/>
                <a:gd name="T42" fmla="*/ 960 w 5740"/>
                <a:gd name="T43" fmla="*/ 1882 h 2098"/>
                <a:gd name="T44" fmla="*/ 1417 w 5740"/>
                <a:gd name="T45" fmla="*/ 1763 h 2098"/>
                <a:gd name="T46" fmla="*/ 1860 w 5740"/>
                <a:gd name="T47" fmla="*/ 1649 h 2098"/>
                <a:gd name="T48" fmla="*/ 2287 w 5740"/>
                <a:gd name="T49" fmla="*/ 1523 h 2098"/>
                <a:gd name="T50" fmla="*/ 2703 w 5740"/>
                <a:gd name="T51" fmla="*/ 1397 h 2098"/>
                <a:gd name="T52" fmla="*/ 3097 w 5740"/>
                <a:gd name="T53" fmla="*/ 1271 h 2098"/>
                <a:gd name="T54" fmla="*/ 3477 w 5740"/>
                <a:gd name="T55" fmla="*/ 1139 h 2098"/>
                <a:gd name="T56" fmla="*/ 3839 w 5740"/>
                <a:gd name="T57" fmla="*/ 1007 h 2098"/>
                <a:gd name="T58" fmla="*/ 4177 w 5740"/>
                <a:gd name="T59" fmla="*/ 875 h 2098"/>
                <a:gd name="T60" fmla="*/ 4502 w 5740"/>
                <a:gd name="T61" fmla="*/ 737 h 2098"/>
                <a:gd name="T62" fmla="*/ 4804 w 5740"/>
                <a:gd name="T63" fmla="*/ 600 h 2098"/>
                <a:gd name="T64" fmla="*/ 5088 w 5740"/>
                <a:gd name="T65" fmla="*/ 462 h 2098"/>
                <a:gd name="T66" fmla="*/ 5343 w 5740"/>
                <a:gd name="T67" fmla="*/ 324 h 2098"/>
                <a:gd name="T68" fmla="*/ 5582 w 5740"/>
                <a:gd name="T69" fmla="*/ 186 h 2098"/>
                <a:gd name="T70" fmla="*/ 5794 w 5740"/>
                <a:gd name="T71" fmla="*/ 48 h 2098"/>
                <a:gd name="T72" fmla="*/ 5794 w 5740"/>
                <a:gd name="T73" fmla="*/ 0 h 2098"/>
                <a:gd name="T74" fmla="*/ 579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3 w 1955"/>
                <a:gd name="T1" fmla="*/ 485 h 1265"/>
                <a:gd name="T2" fmla="*/ 1919 w 1955"/>
                <a:gd name="T3" fmla="*/ 390 h 1265"/>
                <a:gd name="T4" fmla="*/ 1785 w 1955"/>
                <a:gd name="T5" fmla="*/ 306 h 1265"/>
                <a:gd name="T6" fmla="*/ 1594 w 1955"/>
                <a:gd name="T7" fmla="*/ 228 h 1265"/>
                <a:gd name="T8" fmla="*/ 1339 w 1955"/>
                <a:gd name="T9" fmla="*/ 162 h 1265"/>
                <a:gd name="T10" fmla="*/ 1019 w 1955"/>
                <a:gd name="T11" fmla="*/ 102 h 1265"/>
                <a:gd name="T12" fmla="*/ 652 w 1955"/>
                <a:gd name="T13" fmla="*/ 54 h 1265"/>
                <a:gd name="T14" fmla="*/ 230 w 1955"/>
                <a:gd name="T15" fmla="*/ 18 h 1265"/>
                <a:gd name="T16" fmla="*/ 0 w 1955"/>
                <a:gd name="T17" fmla="*/ 12 h 1265"/>
                <a:gd name="T18" fmla="*/ 434 w 1955"/>
                <a:gd name="T19" fmla="*/ 48 h 1265"/>
                <a:gd name="T20" fmla="*/ 821 w 1955"/>
                <a:gd name="T21" fmla="*/ 90 h 1265"/>
                <a:gd name="T22" fmla="*/ 1160 w 1955"/>
                <a:gd name="T23" fmla="*/ 144 h 1265"/>
                <a:gd name="T24" fmla="*/ 1435 w 1955"/>
                <a:gd name="T25" fmla="*/ 204 h 1265"/>
                <a:gd name="T26" fmla="*/ 1653 w 1955"/>
                <a:gd name="T27" fmla="*/ 276 h 1265"/>
                <a:gd name="T28" fmla="*/ 1812 w 1955"/>
                <a:gd name="T29" fmla="*/ 360 h 1265"/>
                <a:gd name="T30" fmla="*/ 1901 w 1955"/>
                <a:gd name="T31" fmla="*/ 443 h 1265"/>
                <a:gd name="T32" fmla="*/ 1919 w 1955"/>
                <a:gd name="T33" fmla="*/ 539 h 1265"/>
                <a:gd name="T34" fmla="*/ 1872 w 1955"/>
                <a:gd name="T35" fmla="*/ 629 h 1265"/>
                <a:gd name="T36" fmla="*/ 1761 w 1955"/>
                <a:gd name="T37" fmla="*/ 719 h 1265"/>
                <a:gd name="T38" fmla="*/ 1594 w 1955"/>
                <a:gd name="T39" fmla="*/ 809 h 1265"/>
                <a:gd name="T40" fmla="*/ 1369 w 1955"/>
                <a:gd name="T41" fmla="*/ 899 h 1265"/>
                <a:gd name="T42" fmla="*/ 1097 w 1955"/>
                <a:gd name="T43" fmla="*/ 989 h 1265"/>
                <a:gd name="T44" fmla="*/ 771 w 1955"/>
                <a:gd name="T45" fmla="*/ 1073 h 1265"/>
                <a:gd name="T46" fmla="*/ 410 w 1955"/>
                <a:gd name="T47" fmla="*/ 1157 h 1265"/>
                <a:gd name="T48" fmla="*/ 0 w 1955"/>
                <a:gd name="T49" fmla="*/ 1241 h 1265"/>
                <a:gd name="T50" fmla="*/ 218 w 1955"/>
                <a:gd name="T51" fmla="*/ 1223 h 1265"/>
                <a:gd name="T52" fmla="*/ 616 w 1955"/>
                <a:gd name="T53" fmla="*/ 1139 h 1265"/>
                <a:gd name="T54" fmla="*/ 966 w 1955"/>
                <a:gd name="T55" fmla="*/ 1049 h 1265"/>
                <a:gd name="T56" fmla="*/ 1274 w 1955"/>
                <a:gd name="T57" fmla="*/ 959 h 1265"/>
                <a:gd name="T58" fmla="*/ 1528 w 1955"/>
                <a:gd name="T59" fmla="*/ 863 h 1265"/>
                <a:gd name="T60" fmla="*/ 1731 w 1955"/>
                <a:gd name="T61" fmla="*/ 767 h 1265"/>
                <a:gd name="T62" fmla="*/ 1878 w 1955"/>
                <a:gd name="T63" fmla="*/ 677 h 1265"/>
                <a:gd name="T64" fmla="*/ 1955 w 1955"/>
                <a:gd name="T65" fmla="*/ 581 h 1265"/>
                <a:gd name="T66" fmla="*/ 197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39 w 4694"/>
                <a:gd name="T1" fmla="*/ 797 h 2901"/>
                <a:gd name="T2" fmla="*/ 4709 w 4694"/>
                <a:gd name="T3" fmla="*/ 665 h 2901"/>
                <a:gd name="T4" fmla="*/ 4631 w 4694"/>
                <a:gd name="T5" fmla="*/ 540 h 2901"/>
                <a:gd name="T6" fmla="*/ 4508 w 4694"/>
                <a:gd name="T7" fmla="*/ 426 h 2901"/>
                <a:gd name="T8" fmla="*/ 4341 w 4694"/>
                <a:gd name="T9" fmla="*/ 312 h 2901"/>
                <a:gd name="T10" fmla="*/ 4123 w 4694"/>
                <a:gd name="T11" fmla="*/ 216 h 2901"/>
                <a:gd name="T12" fmla="*/ 3869 w 4694"/>
                <a:gd name="T13" fmla="*/ 120 h 2901"/>
                <a:gd name="T14" fmla="*/ 3573 w 4694"/>
                <a:gd name="T15" fmla="*/ 36 h 2901"/>
                <a:gd name="T16" fmla="*/ 3235 w 4694"/>
                <a:gd name="T17" fmla="*/ 0 h 2901"/>
                <a:gd name="T18" fmla="*/ 3573 w 4694"/>
                <a:gd name="T19" fmla="*/ 78 h 2901"/>
                <a:gd name="T20" fmla="*/ 3869 w 4694"/>
                <a:gd name="T21" fmla="*/ 162 h 2901"/>
                <a:gd name="T22" fmla="*/ 4123 w 4694"/>
                <a:gd name="T23" fmla="*/ 258 h 2901"/>
                <a:gd name="T24" fmla="*/ 4329 w 4694"/>
                <a:gd name="T25" fmla="*/ 366 h 2901"/>
                <a:gd name="T26" fmla="*/ 4485 w 4694"/>
                <a:gd name="T27" fmla="*/ 480 h 2901"/>
                <a:gd name="T28" fmla="*/ 4595 w 4694"/>
                <a:gd name="T29" fmla="*/ 605 h 2901"/>
                <a:gd name="T30" fmla="*/ 4655 w 4694"/>
                <a:gd name="T31" fmla="*/ 737 h 2901"/>
                <a:gd name="T32" fmla="*/ 4655 w 4694"/>
                <a:gd name="T33" fmla="*/ 875 h 2901"/>
                <a:gd name="T34" fmla="*/ 4613 w 4694"/>
                <a:gd name="T35" fmla="*/ 1001 h 2901"/>
                <a:gd name="T36" fmla="*/ 4532 w 4694"/>
                <a:gd name="T37" fmla="*/ 1127 h 2901"/>
                <a:gd name="T38" fmla="*/ 4413 w 4694"/>
                <a:gd name="T39" fmla="*/ 1259 h 2901"/>
                <a:gd name="T40" fmla="*/ 4256 w 4694"/>
                <a:gd name="T41" fmla="*/ 1385 h 2901"/>
                <a:gd name="T42" fmla="*/ 4063 w 4694"/>
                <a:gd name="T43" fmla="*/ 1517 h 2901"/>
                <a:gd name="T44" fmla="*/ 3839 w 4694"/>
                <a:gd name="T45" fmla="*/ 1648 h 2901"/>
                <a:gd name="T46" fmla="*/ 3579 w 4694"/>
                <a:gd name="T47" fmla="*/ 1774 h 2901"/>
                <a:gd name="T48" fmla="*/ 3289 w 4694"/>
                <a:gd name="T49" fmla="*/ 1906 h 2901"/>
                <a:gd name="T50" fmla="*/ 2969 w 4694"/>
                <a:gd name="T51" fmla="*/ 2032 h 2901"/>
                <a:gd name="T52" fmla="*/ 2619 w 4694"/>
                <a:gd name="T53" fmla="*/ 2164 h 2901"/>
                <a:gd name="T54" fmla="*/ 2245 w 4694"/>
                <a:gd name="T55" fmla="*/ 2284 h 2901"/>
                <a:gd name="T56" fmla="*/ 1842 w 4694"/>
                <a:gd name="T57" fmla="*/ 2410 h 2901"/>
                <a:gd name="T58" fmla="*/ 1411 w 4694"/>
                <a:gd name="T59" fmla="*/ 2530 h 2901"/>
                <a:gd name="T60" fmla="*/ 490 w 4694"/>
                <a:gd name="T61" fmla="*/ 2757 h 2901"/>
                <a:gd name="T62" fmla="*/ 0 w 4694"/>
                <a:gd name="T63" fmla="*/ 2901 h 2901"/>
                <a:gd name="T64" fmla="*/ 978 w 4694"/>
                <a:gd name="T65" fmla="*/ 2674 h 2901"/>
                <a:gd name="T66" fmla="*/ 1653 w 4694"/>
                <a:gd name="T67" fmla="*/ 2494 h 2901"/>
                <a:gd name="T68" fmla="*/ 2078 w 4694"/>
                <a:gd name="T69" fmla="*/ 2374 h 2901"/>
                <a:gd name="T70" fmla="*/ 2475 w 4694"/>
                <a:gd name="T71" fmla="*/ 2248 h 2901"/>
                <a:gd name="T72" fmla="*/ 2843 w 4694"/>
                <a:gd name="T73" fmla="*/ 2116 h 2901"/>
                <a:gd name="T74" fmla="*/ 3181 w 4694"/>
                <a:gd name="T75" fmla="*/ 1984 h 2901"/>
                <a:gd name="T76" fmla="*/ 3495 w 4694"/>
                <a:gd name="T77" fmla="*/ 1858 h 2901"/>
                <a:gd name="T78" fmla="*/ 3773 w 4694"/>
                <a:gd name="T79" fmla="*/ 1720 h 2901"/>
                <a:gd name="T80" fmla="*/ 4021 w 4694"/>
                <a:gd name="T81" fmla="*/ 1589 h 2901"/>
                <a:gd name="T82" fmla="*/ 4230 w 4694"/>
                <a:gd name="T83" fmla="*/ 1457 h 2901"/>
                <a:gd name="T84" fmla="*/ 4413 w 4694"/>
                <a:gd name="T85" fmla="*/ 1325 h 2901"/>
                <a:gd name="T86" fmla="*/ 4550 w 4694"/>
                <a:gd name="T87" fmla="*/ 1193 h 2901"/>
                <a:gd name="T88" fmla="*/ 4655 w 4694"/>
                <a:gd name="T89" fmla="*/ 1061 h 2901"/>
                <a:gd name="T90" fmla="*/ 4715 w 4694"/>
                <a:gd name="T91" fmla="*/ 935 h 2901"/>
                <a:gd name="T92" fmla="*/ 473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97 w 3761"/>
                <a:gd name="T1" fmla="*/ 719 h 2356"/>
                <a:gd name="T2" fmla="*/ 3767 w 3761"/>
                <a:gd name="T3" fmla="*/ 599 h 2356"/>
                <a:gd name="T4" fmla="*/ 3689 w 3761"/>
                <a:gd name="T5" fmla="*/ 486 h 2356"/>
                <a:gd name="T6" fmla="*/ 3555 w 3761"/>
                <a:gd name="T7" fmla="*/ 378 h 2356"/>
                <a:gd name="T8" fmla="*/ 3381 w 3761"/>
                <a:gd name="T9" fmla="*/ 282 h 2356"/>
                <a:gd name="T10" fmla="*/ 3157 w 3761"/>
                <a:gd name="T11" fmla="*/ 192 h 2356"/>
                <a:gd name="T12" fmla="*/ 2891 w 3761"/>
                <a:gd name="T13" fmla="*/ 108 h 2356"/>
                <a:gd name="T14" fmla="*/ 2583 w 3761"/>
                <a:gd name="T15" fmla="*/ 36 h 2356"/>
                <a:gd name="T16" fmla="*/ 2251 w 3761"/>
                <a:gd name="T17" fmla="*/ 0 h 2356"/>
                <a:gd name="T18" fmla="*/ 2601 w 3761"/>
                <a:gd name="T19" fmla="*/ 72 h 2356"/>
                <a:gd name="T20" fmla="*/ 2903 w 3761"/>
                <a:gd name="T21" fmla="*/ 150 h 2356"/>
                <a:gd name="T22" fmla="*/ 3169 w 3761"/>
                <a:gd name="T23" fmla="*/ 234 h 2356"/>
                <a:gd name="T24" fmla="*/ 3381 w 3761"/>
                <a:gd name="T25" fmla="*/ 330 h 2356"/>
                <a:gd name="T26" fmla="*/ 3549 w 3761"/>
                <a:gd name="T27" fmla="*/ 432 h 2356"/>
                <a:gd name="T28" fmla="*/ 3659 w 3761"/>
                <a:gd name="T29" fmla="*/ 545 h 2356"/>
                <a:gd name="T30" fmla="*/ 3719 w 3761"/>
                <a:gd name="T31" fmla="*/ 665 h 2356"/>
                <a:gd name="T32" fmla="*/ 3725 w 3761"/>
                <a:gd name="T33" fmla="*/ 791 h 2356"/>
                <a:gd name="T34" fmla="*/ 3689 w 3761"/>
                <a:gd name="T35" fmla="*/ 887 h 2356"/>
                <a:gd name="T36" fmla="*/ 3627 w 3761"/>
                <a:gd name="T37" fmla="*/ 989 h 2356"/>
                <a:gd name="T38" fmla="*/ 3531 w 3761"/>
                <a:gd name="T39" fmla="*/ 1091 h 2356"/>
                <a:gd name="T40" fmla="*/ 3405 w 3761"/>
                <a:gd name="T41" fmla="*/ 1187 h 2356"/>
                <a:gd name="T42" fmla="*/ 3253 w 3761"/>
                <a:gd name="T43" fmla="*/ 1289 h 2356"/>
                <a:gd name="T44" fmla="*/ 3073 w 3761"/>
                <a:gd name="T45" fmla="*/ 1391 h 2356"/>
                <a:gd name="T46" fmla="*/ 2861 w 3761"/>
                <a:gd name="T47" fmla="*/ 1493 h 2356"/>
                <a:gd name="T48" fmla="*/ 2631 w 3761"/>
                <a:gd name="T49" fmla="*/ 1589 h 2356"/>
                <a:gd name="T50" fmla="*/ 2096 w 3761"/>
                <a:gd name="T51" fmla="*/ 1786 h 2356"/>
                <a:gd name="T52" fmla="*/ 1474 w 3761"/>
                <a:gd name="T53" fmla="*/ 1972 h 2356"/>
                <a:gd name="T54" fmla="*/ 771 w 3761"/>
                <a:gd name="T55" fmla="*/ 2158 h 2356"/>
                <a:gd name="T56" fmla="*/ 0 w 3761"/>
                <a:gd name="T57" fmla="*/ 2326 h 2356"/>
                <a:gd name="T58" fmla="*/ 404 w 3761"/>
                <a:gd name="T59" fmla="*/ 2272 h 2356"/>
                <a:gd name="T60" fmla="*/ 1154 w 3761"/>
                <a:gd name="T61" fmla="*/ 2092 h 2356"/>
                <a:gd name="T62" fmla="*/ 1830 w 3761"/>
                <a:gd name="T63" fmla="*/ 1900 h 2356"/>
                <a:gd name="T64" fmla="*/ 2416 w 3761"/>
                <a:gd name="T65" fmla="*/ 1702 h 2356"/>
                <a:gd name="T66" fmla="*/ 2674 w 3761"/>
                <a:gd name="T67" fmla="*/ 1607 h 2356"/>
                <a:gd name="T68" fmla="*/ 2909 w 3761"/>
                <a:gd name="T69" fmla="*/ 1505 h 2356"/>
                <a:gd name="T70" fmla="*/ 3121 w 3761"/>
                <a:gd name="T71" fmla="*/ 1403 h 2356"/>
                <a:gd name="T72" fmla="*/ 3308 w 3761"/>
                <a:gd name="T73" fmla="*/ 1301 h 2356"/>
                <a:gd name="T74" fmla="*/ 3465 w 3761"/>
                <a:gd name="T75" fmla="*/ 1193 h 2356"/>
                <a:gd name="T76" fmla="*/ 3591 w 3761"/>
                <a:gd name="T77" fmla="*/ 1091 h 2356"/>
                <a:gd name="T78" fmla="*/ 3689 w 3761"/>
                <a:gd name="T79" fmla="*/ 989 h 2356"/>
                <a:gd name="T80" fmla="*/ 3755 w 3761"/>
                <a:gd name="T81" fmla="*/ 887 h 2356"/>
                <a:gd name="T82" fmla="*/ 379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51 w 2924"/>
                <a:gd name="T1" fmla="*/ 647 h 1846"/>
                <a:gd name="T2" fmla="*/ 2903 w 2924"/>
                <a:gd name="T3" fmla="*/ 528 h 1846"/>
                <a:gd name="T4" fmla="*/ 2775 w 2924"/>
                <a:gd name="T5" fmla="*/ 414 h 1846"/>
                <a:gd name="T6" fmla="*/ 2583 w 2924"/>
                <a:gd name="T7" fmla="*/ 318 h 1846"/>
                <a:gd name="T8" fmla="*/ 2323 w 2924"/>
                <a:gd name="T9" fmla="*/ 228 h 1846"/>
                <a:gd name="T10" fmla="*/ 2003 w 2924"/>
                <a:gd name="T11" fmla="*/ 150 h 1846"/>
                <a:gd name="T12" fmla="*/ 1623 w 2924"/>
                <a:gd name="T13" fmla="*/ 78 h 1846"/>
                <a:gd name="T14" fmla="*/ 1190 w 2924"/>
                <a:gd name="T15" fmla="*/ 24 h 1846"/>
                <a:gd name="T16" fmla="*/ 700 w 2924"/>
                <a:gd name="T17" fmla="*/ 0 h 1846"/>
                <a:gd name="T18" fmla="*/ 1202 w 2924"/>
                <a:gd name="T19" fmla="*/ 48 h 1846"/>
                <a:gd name="T20" fmla="*/ 1641 w 2924"/>
                <a:gd name="T21" fmla="*/ 108 h 1846"/>
                <a:gd name="T22" fmla="*/ 2027 w 2924"/>
                <a:gd name="T23" fmla="*/ 180 h 1846"/>
                <a:gd name="T24" fmla="*/ 2347 w 2924"/>
                <a:gd name="T25" fmla="*/ 264 h 1846"/>
                <a:gd name="T26" fmla="*/ 2595 w 2924"/>
                <a:gd name="T27" fmla="*/ 360 h 1846"/>
                <a:gd name="T28" fmla="*/ 2775 w 2924"/>
                <a:gd name="T29" fmla="*/ 468 h 1846"/>
                <a:gd name="T30" fmla="*/ 2873 w 2924"/>
                <a:gd name="T31" fmla="*/ 587 h 1846"/>
                <a:gd name="T32" fmla="*/ 2891 w 2924"/>
                <a:gd name="T33" fmla="*/ 713 h 1846"/>
                <a:gd name="T34" fmla="*/ 2867 w 2924"/>
                <a:gd name="T35" fmla="*/ 785 h 1846"/>
                <a:gd name="T36" fmla="*/ 2819 w 2924"/>
                <a:gd name="T37" fmla="*/ 857 h 1846"/>
                <a:gd name="T38" fmla="*/ 2649 w 2924"/>
                <a:gd name="T39" fmla="*/ 1001 h 1846"/>
                <a:gd name="T40" fmla="*/ 2389 w 2924"/>
                <a:gd name="T41" fmla="*/ 1145 h 1846"/>
                <a:gd name="T42" fmla="*/ 2051 w 2924"/>
                <a:gd name="T43" fmla="*/ 1289 h 1846"/>
                <a:gd name="T44" fmla="*/ 1641 w 2924"/>
                <a:gd name="T45" fmla="*/ 1433 h 1846"/>
                <a:gd name="T46" fmla="*/ 1154 w 2924"/>
                <a:gd name="T47" fmla="*/ 1571 h 1846"/>
                <a:gd name="T48" fmla="*/ 610 w 2924"/>
                <a:gd name="T49" fmla="*/ 1702 h 1846"/>
                <a:gd name="T50" fmla="*/ 0 w 2924"/>
                <a:gd name="T51" fmla="*/ 1828 h 1846"/>
                <a:gd name="T52" fmla="*/ 314 w 2924"/>
                <a:gd name="T53" fmla="*/ 1780 h 1846"/>
                <a:gd name="T54" fmla="*/ 906 w 2924"/>
                <a:gd name="T55" fmla="*/ 1648 h 1846"/>
                <a:gd name="T56" fmla="*/ 1429 w 2924"/>
                <a:gd name="T57" fmla="*/ 1511 h 1846"/>
                <a:gd name="T58" fmla="*/ 1889 w 2924"/>
                <a:gd name="T59" fmla="*/ 1367 h 1846"/>
                <a:gd name="T60" fmla="*/ 2275 w 2924"/>
                <a:gd name="T61" fmla="*/ 1223 h 1846"/>
                <a:gd name="T62" fmla="*/ 2583 w 2924"/>
                <a:gd name="T63" fmla="*/ 1079 h 1846"/>
                <a:gd name="T64" fmla="*/ 2801 w 2924"/>
                <a:gd name="T65" fmla="*/ 929 h 1846"/>
                <a:gd name="T66" fmla="*/ 2903 w 2924"/>
                <a:gd name="T67" fmla="*/ 815 h 1846"/>
                <a:gd name="T68" fmla="*/ 2939 w 2924"/>
                <a:gd name="T69" fmla="*/ 743 h 1846"/>
                <a:gd name="T70" fmla="*/ 2951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3 w 1488"/>
                <a:gd name="T7" fmla="*/ 186 h 204"/>
                <a:gd name="T8" fmla="*/ 1414 w 1488"/>
                <a:gd name="T9" fmla="*/ 204 h 204"/>
                <a:gd name="T10" fmla="*/ 141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6 w 323"/>
                  <a:gd name="T13" fmla="*/ 18 h 162"/>
                  <a:gd name="T14" fmla="*/ 242 w 323"/>
                  <a:gd name="T15" fmla="*/ 54 h 162"/>
                  <a:gd name="T16" fmla="*/ 290 w 323"/>
                  <a:gd name="T17" fmla="*/ 90 h 162"/>
                  <a:gd name="T18" fmla="*/ 320 w 323"/>
                  <a:gd name="T19" fmla="*/ 114 h 162"/>
                  <a:gd name="T20" fmla="*/ 326 w 323"/>
                  <a:gd name="T21" fmla="*/ 126 h 162"/>
                  <a:gd name="T22" fmla="*/ 326 w 323"/>
                  <a:gd name="T23" fmla="*/ 126 h 162"/>
                  <a:gd name="T24" fmla="*/ 22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8 w 1250"/>
                  <a:gd name="T1" fmla="*/ 641 h 923"/>
                  <a:gd name="T2" fmla="*/ 1178 w 1250"/>
                  <a:gd name="T3" fmla="*/ 473 h 923"/>
                  <a:gd name="T4" fmla="*/ 1148 w 1250"/>
                  <a:gd name="T5" fmla="*/ 384 h 923"/>
                  <a:gd name="T6" fmla="*/ 1124 w 1250"/>
                  <a:gd name="T7" fmla="*/ 288 h 923"/>
                  <a:gd name="T8" fmla="*/ 1062 w 1250"/>
                  <a:gd name="T9" fmla="*/ 174 h 923"/>
                  <a:gd name="T10" fmla="*/ 990 w 1250"/>
                  <a:gd name="T11" fmla="*/ 96 h 923"/>
                  <a:gd name="T12" fmla="*/ 972 w 1250"/>
                  <a:gd name="T13" fmla="*/ 72 h 923"/>
                  <a:gd name="T14" fmla="*/ 900 w 1250"/>
                  <a:gd name="T15" fmla="*/ 18 h 923"/>
                  <a:gd name="T16" fmla="*/ 828 w 1250"/>
                  <a:gd name="T17" fmla="*/ 6 h 923"/>
                  <a:gd name="T18" fmla="*/ 718 w 1250"/>
                  <a:gd name="T19" fmla="*/ 24 h 923"/>
                  <a:gd name="T20" fmla="*/ 670 w 1250"/>
                  <a:gd name="T21" fmla="*/ 42 h 923"/>
                  <a:gd name="T22" fmla="*/ 574 w 1250"/>
                  <a:gd name="T23" fmla="*/ 120 h 923"/>
                  <a:gd name="T24" fmla="*/ 538 w 1250"/>
                  <a:gd name="T25" fmla="*/ 228 h 923"/>
                  <a:gd name="T26" fmla="*/ 515 w 1250"/>
                  <a:gd name="T27" fmla="*/ 348 h 923"/>
                  <a:gd name="T28" fmla="*/ 434 w 1250"/>
                  <a:gd name="T29" fmla="*/ 479 h 923"/>
                  <a:gd name="T30" fmla="*/ 416 w 1250"/>
                  <a:gd name="T31" fmla="*/ 539 h 923"/>
                  <a:gd name="T32" fmla="*/ 356 w 1250"/>
                  <a:gd name="T33" fmla="*/ 599 h 923"/>
                  <a:gd name="T34" fmla="*/ 308 w 1250"/>
                  <a:gd name="T35" fmla="*/ 629 h 923"/>
                  <a:gd name="T36" fmla="*/ 296 w 1250"/>
                  <a:gd name="T37" fmla="*/ 635 h 923"/>
                  <a:gd name="T38" fmla="*/ 26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3 w 1250"/>
                  <a:gd name="T47" fmla="*/ 869 h 923"/>
                  <a:gd name="T48" fmla="*/ 646 w 1250"/>
                  <a:gd name="T49" fmla="*/ 827 h 923"/>
                  <a:gd name="T50" fmla="*/ 706 w 1250"/>
                  <a:gd name="T51" fmla="*/ 725 h 923"/>
                  <a:gd name="T52" fmla="*/ 700 w 1250"/>
                  <a:gd name="T53" fmla="*/ 611 h 923"/>
                  <a:gd name="T54" fmla="*/ 785 w 1250"/>
                  <a:gd name="T55" fmla="*/ 551 h 923"/>
                  <a:gd name="T56" fmla="*/ 888 w 1250"/>
                  <a:gd name="T57" fmla="*/ 449 h 923"/>
                  <a:gd name="T58" fmla="*/ 918 w 1250"/>
                  <a:gd name="T59" fmla="*/ 414 h 923"/>
                  <a:gd name="T60" fmla="*/ 984 w 1250"/>
                  <a:gd name="T61" fmla="*/ 318 h 923"/>
                  <a:gd name="T62" fmla="*/ 1032 w 1250"/>
                  <a:gd name="T63" fmla="*/ 336 h 923"/>
                  <a:gd name="T64" fmla="*/ 1130 w 1250"/>
                  <a:gd name="T65" fmla="*/ 617 h 923"/>
                  <a:gd name="T66" fmla="*/ 1124 w 1250"/>
                  <a:gd name="T67" fmla="*/ 689 h 923"/>
                  <a:gd name="T68" fmla="*/ 1160 w 1250"/>
                  <a:gd name="T69" fmla="*/ 749 h 923"/>
                  <a:gd name="T70" fmla="*/ 1214 w 1250"/>
                  <a:gd name="T71" fmla="*/ 713 h 923"/>
                  <a:gd name="T72" fmla="*/ 1250 w 1250"/>
                  <a:gd name="T73" fmla="*/ 749 h 923"/>
                  <a:gd name="T74" fmla="*/ 1262 w 1250"/>
                  <a:gd name="T75" fmla="*/ 743 h 923"/>
                  <a:gd name="T76" fmla="*/ 700 w 1250"/>
                  <a:gd name="T77" fmla="*/ 264 h 923"/>
                  <a:gd name="T78" fmla="*/ 793 w 1250"/>
                  <a:gd name="T79" fmla="*/ 372 h 923"/>
                  <a:gd name="T80" fmla="*/ 772 w 1250"/>
                  <a:gd name="T81" fmla="*/ 443 h 923"/>
                  <a:gd name="T82" fmla="*/ 712 w 1250"/>
                  <a:gd name="T83" fmla="*/ 515 h 923"/>
                  <a:gd name="T84" fmla="*/ 664 w 1250"/>
                  <a:gd name="T85" fmla="*/ 569 h 923"/>
                  <a:gd name="T86" fmla="*/ 622 w 1250"/>
                  <a:gd name="T87" fmla="*/ 593 h 923"/>
                  <a:gd name="T88" fmla="*/ 580 w 1250"/>
                  <a:gd name="T89" fmla="*/ 617 h 923"/>
                  <a:gd name="T90" fmla="*/ 568 w 1250"/>
                  <a:gd name="T91" fmla="*/ 707 h 923"/>
                  <a:gd name="T92" fmla="*/ 356 w 1250"/>
                  <a:gd name="T93" fmla="*/ 755 h 923"/>
                  <a:gd name="T94" fmla="*/ 392 w 1250"/>
                  <a:gd name="T95" fmla="*/ 641 h 923"/>
                  <a:gd name="T96" fmla="*/ 428 w 1250"/>
                  <a:gd name="T97" fmla="*/ 647 h 923"/>
                  <a:gd name="T98" fmla="*/ 446 w 1250"/>
                  <a:gd name="T99" fmla="*/ 617 h 923"/>
                  <a:gd name="T100" fmla="*/ 574 w 1250"/>
                  <a:gd name="T101" fmla="*/ 515 h 923"/>
                  <a:gd name="T102" fmla="*/ 622 w 1250"/>
                  <a:gd name="T103" fmla="*/ 473 h 923"/>
                  <a:gd name="T104" fmla="*/ 646 w 1250"/>
                  <a:gd name="T105" fmla="*/ 396 h 923"/>
                  <a:gd name="T106" fmla="*/ 646 w 1250"/>
                  <a:gd name="T107" fmla="*/ 378 h 923"/>
                  <a:gd name="T108" fmla="*/ 670 w 1250"/>
                  <a:gd name="T109" fmla="*/ 270 h 923"/>
                  <a:gd name="T110" fmla="*/ 688 w 1250"/>
                  <a:gd name="T111" fmla="*/ 192 h 923"/>
                  <a:gd name="T112" fmla="*/ 700 w 1250"/>
                  <a:gd name="T113" fmla="*/ 264 h 923"/>
                  <a:gd name="T114" fmla="*/ 538 w 1250"/>
                  <a:gd name="T115" fmla="*/ 455 h 923"/>
                  <a:gd name="T116" fmla="*/ 64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1 w 72"/>
                  <a:gd name="T3" fmla="*/ 24 h 54"/>
                  <a:gd name="T4" fmla="*/ 63 w 72"/>
                  <a:gd name="T5" fmla="*/ 12 h 54"/>
                  <a:gd name="T6" fmla="*/ 69 w 72"/>
                  <a:gd name="T7" fmla="*/ 6 h 54"/>
                  <a:gd name="T8" fmla="*/ 75 w 72"/>
                  <a:gd name="T9" fmla="*/ 0 h 54"/>
                  <a:gd name="T10" fmla="*/ 4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0 w 287"/>
                  <a:gd name="T1" fmla="*/ 0 h 84"/>
                  <a:gd name="T2" fmla="*/ 0 w 287"/>
                  <a:gd name="T3" fmla="*/ 84 h 84"/>
                  <a:gd name="T4" fmla="*/ 171 w 287"/>
                  <a:gd name="T5" fmla="*/ 36 h 84"/>
                  <a:gd name="T6" fmla="*/ 114 w 287"/>
                  <a:gd name="T7" fmla="*/ 60 h 84"/>
                  <a:gd name="T8" fmla="*/ 279 w 287"/>
                  <a:gd name="T9" fmla="*/ 18 h 84"/>
                  <a:gd name="T10" fmla="*/ 290 w 287"/>
                  <a:gd name="T11" fmla="*/ 0 h 84"/>
                  <a:gd name="T12" fmla="*/ 29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250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50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F7D7-AF1C-4757-AC2F-2FBBD419F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39576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017A-7C18-4CAF-9667-6CD782C57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386102"/>
      </p:ext>
    </p:extLst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5747-1D93-4B8B-A8F4-ADB9D0FAE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596308"/>
      </p:ext>
    </p:extLst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8E32-5501-4038-B801-FF18D51BD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74373"/>
      </p:ext>
    </p:extLst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62B4-CA55-48DA-A0B0-FC1F10206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494825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0010-E358-4A82-80C6-F18868515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707675"/>
      </p:ext>
    </p:extLst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1677-20F9-4F2D-AD8D-C8EC8B6D1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592447"/>
      </p:ext>
    </p:extLst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9C3D-927C-4588-B1A1-D056E93A0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446523"/>
      </p:ext>
    </p:extLst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F8C8-341E-4DB3-9EA8-A82640245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986346"/>
      </p:ext>
    </p:extLst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3BD8-18D2-45F9-B563-4F1BB1E3E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27631"/>
      </p:ext>
    </p:extLst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B693-2D2E-4889-B30F-FFD50FFBF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129855"/>
      </p:ext>
    </p:extLst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084E-43D9-4429-B39B-2E053E0AB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166571"/>
      </p:ext>
    </p:extLst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2703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03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22DE-4340-460B-AB46-97DFB6585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2512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F69C-E509-4924-BA25-0BBA60A0F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330120"/>
      </p:ext>
    </p:extLst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381C3-E434-4547-81A0-ED438FDAE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343471"/>
      </p:ext>
    </p:extLst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D911-ED40-4817-8BD2-1154E9811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126592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1F90-B453-4771-A699-196ECE960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094036"/>
      </p:ext>
    </p:extLst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29C7-E310-4FF9-80E7-7E6FD819B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244741"/>
      </p:ext>
    </p:extLst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48D2-9BCD-4364-97B7-E2D16F16A6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350180"/>
      </p:ext>
    </p:extLst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F3D7F-E5A8-440A-A4B5-F34084006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252177"/>
      </p:ext>
    </p:extLst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F4BB-D26C-4B1D-8D5F-B9706159E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065006"/>
      </p:ext>
    </p:extLst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BBDB-E290-4679-9E18-E5EA75FFD5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974903"/>
      </p:ext>
    </p:extLst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BDF2-70FB-459B-973F-2BB5CCC3D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646528"/>
      </p:ext>
    </p:extLst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F48E-86C3-46FC-AC65-2A2FD0420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69516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26A2-54A1-4A3B-99E9-64EE5E3459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871250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4B664-0B3C-43C5-8447-8568D91E1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793422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A9F2-1500-4335-A4E9-0825B5E508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610551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3DEA66-998A-4555-A457-D3B790964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0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12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7FB360-7EA2-4FC5-8C74-F6DA4489B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48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9E3FC-D73A-4D65-8EC1-8C057A861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2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0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5582EB-F9E2-43E9-8543-CAC5B4590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128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3 w 3934"/>
                <a:gd name="T3" fmla="*/ 1331 h 1505"/>
                <a:gd name="T4" fmla="*/ 1225 w 3934"/>
                <a:gd name="T5" fmla="*/ 1157 h 1505"/>
                <a:gd name="T6" fmla="*/ 1743 w 3934"/>
                <a:gd name="T7" fmla="*/ 977 h 1505"/>
                <a:gd name="T8" fmla="*/ 2239 w 3934"/>
                <a:gd name="T9" fmla="*/ 792 h 1505"/>
                <a:gd name="T10" fmla="*/ 2480 w 3934"/>
                <a:gd name="T11" fmla="*/ 696 h 1505"/>
                <a:gd name="T12" fmla="*/ 2714 w 3934"/>
                <a:gd name="T13" fmla="*/ 606 h 1505"/>
                <a:gd name="T14" fmla="*/ 2945 w 3934"/>
                <a:gd name="T15" fmla="*/ 510 h 1505"/>
                <a:gd name="T16" fmla="*/ 3169 w 3934"/>
                <a:gd name="T17" fmla="*/ 420 h 1505"/>
                <a:gd name="T18" fmla="*/ 3378 w 3934"/>
                <a:gd name="T19" fmla="*/ 324 h 1505"/>
                <a:gd name="T20" fmla="*/ 3584 w 3934"/>
                <a:gd name="T21" fmla="*/ 234 h 1505"/>
                <a:gd name="T22" fmla="*/ 3783 w 3934"/>
                <a:gd name="T23" fmla="*/ 138 h 1505"/>
                <a:gd name="T24" fmla="*/ 3970 w 3934"/>
                <a:gd name="T25" fmla="*/ 48 h 1505"/>
                <a:gd name="T26" fmla="*/ 3970 w 3934"/>
                <a:gd name="T27" fmla="*/ 0 h 1505"/>
                <a:gd name="T28" fmla="*/ 3776 w 3934"/>
                <a:gd name="T29" fmla="*/ 96 h 1505"/>
                <a:gd name="T30" fmla="*/ 3572 w 3934"/>
                <a:gd name="T31" fmla="*/ 192 h 1505"/>
                <a:gd name="T32" fmla="*/ 3360 w 3934"/>
                <a:gd name="T33" fmla="*/ 288 h 1505"/>
                <a:gd name="T34" fmla="*/ 3145 w 3934"/>
                <a:gd name="T35" fmla="*/ 384 h 1505"/>
                <a:gd name="T36" fmla="*/ 2915 w 3934"/>
                <a:gd name="T37" fmla="*/ 480 h 1505"/>
                <a:gd name="T38" fmla="*/ 2678 w 3934"/>
                <a:gd name="T39" fmla="*/ 576 h 1505"/>
                <a:gd name="T40" fmla="*/ 2430 w 3934"/>
                <a:gd name="T41" fmla="*/ 672 h 1505"/>
                <a:gd name="T42" fmla="*/ 2185 w 3934"/>
                <a:gd name="T43" fmla="*/ 768 h 1505"/>
                <a:gd name="T44" fmla="*/ 1925 w 3934"/>
                <a:gd name="T45" fmla="*/ 864 h 1505"/>
                <a:gd name="T46" fmla="*/ 1665 w 3934"/>
                <a:gd name="T47" fmla="*/ 960 h 1505"/>
                <a:gd name="T48" fmla="*/ 1121 w 3934"/>
                <a:gd name="T49" fmla="*/ 1145 h 1505"/>
                <a:gd name="T50" fmla="*/ 56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6 w 1728"/>
                <a:gd name="T3" fmla="*/ 527 h 689"/>
                <a:gd name="T4" fmla="*/ 972 w 1728"/>
                <a:gd name="T5" fmla="*/ 365 h 689"/>
                <a:gd name="T6" fmla="*/ 1169 w 1728"/>
                <a:gd name="T7" fmla="*/ 287 h 689"/>
                <a:gd name="T8" fmla="*/ 1369 w 1728"/>
                <a:gd name="T9" fmla="*/ 203 h 689"/>
                <a:gd name="T10" fmla="*/ 1562 w 1728"/>
                <a:gd name="T11" fmla="*/ 126 h 689"/>
                <a:gd name="T12" fmla="*/ 1743 w 1728"/>
                <a:gd name="T13" fmla="*/ 48 h 689"/>
                <a:gd name="T14" fmla="*/ 1743 w 1728"/>
                <a:gd name="T15" fmla="*/ 0 h 689"/>
                <a:gd name="T16" fmla="*/ 1543 w 1728"/>
                <a:gd name="T17" fmla="*/ 84 h 689"/>
                <a:gd name="T18" fmla="*/ 1339 w 1728"/>
                <a:gd name="T19" fmla="*/ 167 h 689"/>
                <a:gd name="T20" fmla="*/ 1127 w 1728"/>
                <a:gd name="T21" fmla="*/ 257 h 689"/>
                <a:gd name="T22" fmla="*/ 912 w 1728"/>
                <a:gd name="T23" fmla="*/ 341 h 689"/>
                <a:gd name="T24" fmla="*/ 45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12 w 5561"/>
                <a:gd name="T1" fmla="*/ 929 h 3447"/>
                <a:gd name="T2" fmla="*/ 5588 w 5561"/>
                <a:gd name="T3" fmla="*/ 773 h 3447"/>
                <a:gd name="T4" fmla="*/ 5504 w 5561"/>
                <a:gd name="T5" fmla="*/ 629 h 3447"/>
                <a:gd name="T6" fmla="*/ 5375 w 5561"/>
                <a:gd name="T7" fmla="*/ 492 h 3447"/>
                <a:gd name="T8" fmla="*/ 5196 w 5561"/>
                <a:gd name="T9" fmla="*/ 366 h 3447"/>
                <a:gd name="T10" fmla="*/ 4966 w 5561"/>
                <a:gd name="T11" fmla="*/ 252 h 3447"/>
                <a:gd name="T12" fmla="*/ 4694 w 5561"/>
                <a:gd name="T13" fmla="*/ 144 h 3447"/>
                <a:gd name="T14" fmla="*/ 4380 w 5561"/>
                <a:gd name="T15" fmla="*/ 48 h 3447"/>
                <a:gd name="T16" fmla="*/ 4036 w 5561"/>
                <a:gd name="T17" fmla="*/ 0 h 3447"/>
                <a:gd name="T18" fmla="*/ 4398 w 5561"/>
                <a:gd name="T19" fmla="*/ 90 h 3447"/>
                <a:gd name="T20" fmla="*/ 4712 w 5561"/>
                <a:gd name="T21" fmla="*/ 192 h 3447"/>
                <a:gd name="T22" fmla="*/ 4978 w 5561"/>
                <a:gd name="T23" fmla="*/ 306 h 3447"/>
                <a:gd name="T24" fmla="*/ 5196 w 5561"/>
                <a:gd name="T25" fmla="*/ 426 h 3447"/>
                <a:gd name="T26" fmla="*/ 5363 w 5561"/>
                <a:gd name="T27" fmla="*/ 557 h 3447"/>
                <a:gd name="T28" fmla="*/ 5480 w 5561"/>
                <a:gd name="T29" fmla="*/ 701 h 3447"/>
                <a:gd name="T30" fmla="*/ 5540 w 5561"/>
                <a:gd name="T31" fmla="*/ 851 h 3447"/>
                <a:gd name="T32" fmla="*/ 5540 w 5561"/>
                <a:gd name="T33" fmla="*/ 1013 h 3447"/>
                <a:gd name="T34" fmla="*/ 5492 w 5561"/>
                <a:gd name="T35" fmla="*/ 1163 h 3447"/>
                <a:gd name="T36" fmla="*/ 5393 w 5561"/>
                <a:gd name="T37" fmla="*/ 1319 h 3447"/>
                <a:gd name="T38" fmla="*/ 5250 w 5561"/>
                <a:gd name="T39" fmla="*/ 1475 h 3447"/>
                <a:gd name="T40" fmla="*/ 5062 w 5561"/>
                <a:gd name="T41" fmla="*/ 1630 h 3447"/>
                <a:gd name="T42" fmla="*/ 4834 w 5561"/>
                <a:gd name="T43" fmla="*/ 1786 h 3447"/>
                <a:gd name="T44" fmla="*/ 4568 w 5561"/>
                <a:gd name="T45" fmla="*/ 1948 h 3447"/>
                <a:gd name="T46" fmla="*/ 4254 w 5561"/>
                <a:gd name="T47" fmla="*/ 2104 h 3447"/>
                <a:gd name="T48" fmla="*/ 3911 w 5561"/>
                <a:gd name="T49" fmla="*/ 2260 h 3447"/>
                <a:gd name="T50" fmla="*/ 3531 w 5561"/>
                <a:gd name="T51" fmla="*/ 2416 h 3447"/>
                <a:gd name="T52" fmla="*/ 3112 w 5561"/>
                <a:gd name="T53" fmla="*/ 2566 h 3447"/>
                <a:gd name="T54" fmla="*/ 2667 w 5561"/>
                <a:gd name="T55" fmla="*/ 2715 h 3447"/>
                <a:gd name="T56" fmla="*/ 2185 w 5561"/>
                <a:gd name="T57" fmla="*/ 2865 h 3447"/>
                <a:gd name="T58" fmla="*/ 1677 w 5561"/>
                <a:gd name="T59" fmla="*/ 3009 h 3447"/>
                <a:gd name="T60" fmla="*/ 1145 w 5561"/>
                <a:gd name="T61" fmla="*/ 3147 h 3447"/>
                <a:gd name="T62" fmla="*/ 586 w 5561"/>
                <a:gd name="T63" fmla="*/ 3279 h 3447"/>
                <a:gd name="T64" fmla="*/ 0 w 5561"/>
                <a:gd name="T65" fmla="*/ 3447 h 3447"/>
                <a:gd name="T66" fmla="*/ 876 w 5561"/>
                <a:gd name="T67" fmla="*/ 3249 h 3447"/>
                <a:gd name="T68" fmla="*/ 1429 w 5561"/>
                <a:gd name="T69" fmla="*/ 3105 h 3447"/>
                <a:gd name="T70" fmla="*/ 1955 w 5561"/>
                <a:gd name="T71" fmla="*/ 2961 h 3447"/>
                <a:gd name="T72" fmla="*/ 2455 w 5561"/>
                <a:gd name="T73" fmla="*/ 2817 h 3447"/>
                <a:gd name="T74" fmla="*/ 2927 w 5561"/>
                <a:gd name="T75" fmla="*/ 2668 h 3447"/>
                <a:gd name="T76" fmla="*/ 3360 w 5561"/>
                <a:gd name="T77" fmla="*/ 2512 h 3447"/>
                <a:gd name="T78" fmla="*/ 3764 w 5561"/>
                <a:gd name="T79" fmla="*/ 2356 h 3447"/>
                <a:gd name="T80" fmla="*/ 4135 w 5561"/>
                <a:gd name="T81" fmla="*/ 2200 h 3447"/>
                <a:gd name="T82" fmla="*/ 4467 w 5561"/>
                <a:gd name="T83" fmla="*/ 2038 h 3447"/>
                <a:gd name="T84" fmla="*/ 4761 w 5561"/>
                <a:gd name="T85" fmla="*/ 1876 h 3447"/>
                <a:gd name="T86" fmla="*/ 5014 w 5561"/>
                <a:gd name="T87" fmla="*/ 1720 h 3447"/>
                <a:gd name="T88" fmla="*/ 5226 w 5561"/>
                <a:gd name="T89" fmla="*/ 1559 h 3447"/>
                <a:gd name="T90" fmla="*/ 5387 w 5561"/>
                <a:gd name="T91" fmla="*/ 1397 h 3447"/>
                <a:gd name="T92" fmla="*/ 5510 w 5561"/>
                <a:gd name="T93" fmla="*/ 1241 h 3447"/>
                <a:gd name="T94" fmla="*/ 5588 w 5561"/>
                <a:gd name="T95" fmla="*/ 1085 h 3447"/>
                <a:gd name="T96" fmla="*/ 5606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94 w 5740"/>
                <a:gd name="T1" fmla="*/ 0 h 2098"/>
                <a:gd name="T2" fmla="*/ 5692 w 5740"/>
                <a:gd name="T3" fmla="*/ 72 h 2098"/>
                <a:gd name="T4" fmla="*/ 5588 w 5740"/>
                <a:gd name="T5" fmla="*/ 138 h 2098"/>
                <a:gd name="T6" fmla="*/ 5474 w 5740"/>
                <a:gd name="T7" fmla="*/ 210 h 2098"/>
                <a:gd name="T8" fmla="*/ 5355 w 5740"/>
                <a:gd name="T9" fmla="*/ 276 h 2098"/>
                <a:gd name="T10" fmla="*/ 5100 w 5740"/>
                <a:gd name="T11" fmla="*/ 414 h 2098"/>
                <a:gd name="T12" fmla="*/ 4822 w 5740"/>
                <a:gd name="T13" fmla="*/ 552 h 2098"/>
                <a:gd name="T14" fmla="*/ 4520 w 5740"/>
                <a:gd name="T15" fmla="*/ 690 h 2098"/>
                <a:gd name="T16" fmla="*/ 4201 w 5740"/>
                <a:gd name="T17" fmla="*/ 827 h 2098"/>
                <a:gd name="T18" fmla="*/ 3863 w 5740"/>
                <a:gd name="T19" fmla="*/ 959 h 2098"/>
                <a:gd name="T20" fmla="*/ 3501 w 5740"/>
                <a:gd name="T21" fmla="*/ 1091 h 2098"/>
                <a:gd name="T22" fmla="*/ 3121 w 5740"/>
                <a:gd name="T23" fmla="*/ 1223 h 2098"/>
                <a:gd name="T24" fmla="*/ 2722 w 5740"/>
                <a:gd name="T25" fmla="*/ 1355 h 2098"/>
                <a:gd name="T26" fmla="*/ 2305 w 5740"/>
                <a:gd name="T27" fmla="*/ 1481 h 2098"/>
                <a:gd name="T28" fmla="*/ 1878 w 5740"/>
                <a:gd name="T29" fmla="*/ 1601 h 2098"/>
                <a:gd name="T30" fmla="*/ 1429 w 5740"/>
                <a:gd name="T31" fmla="*/ 1721 h 2098"/>
                <a:gd name="T32" fmla="*/ 966 w 5740"/>
                <a:gd name="T33" fmla="*/ 1834 h 2098"/>
                <a:gd name="T34" fmla="*/ 49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3 w 5740"/>
                <a:gd name="T41" fmla="*/ 1990 h 2098"/>
                <a:gd name="T42" fmla="*/ 960 w 5740"/>
                <a:gd name="T43" fmla="*/ 1882 h 2098"/>
                <a:gd name="T44" fmla="*/ 1417 w 5740"/>
                <a:gd name="T45" fmla="*/ 1763 h 2098"/>
                <a:gd name="T46" fmla="*/ 1860 w 5740"/>
                <a:gd name="T47" fmla="*/ 1649 h 2098"/>
                <a:gd name="T48" fmla="*/ 2287 w 5740"/>
                <a:gd name="T49" fmla="*/ 1523 h 2098"/>
                <a:gd name="T50" fmla="*/ 2703 w 5740"/>
                <a:gd name="T51" fmla="*/ 1397 h 2098"/>
                <a:gd name="T52" fmla="*/ 3097 w 5740"/>
                <a:gd name="T53" fmla="*/ 1271 h 2098"/>
                <a:gd name="T54" fmla="*/ 3477 w 5740"/>
                <a:gd name="T55" fmla="*/ 1139 h 2098"/>
                <a:gd name="T56" fmla="*/ 3839 w 5740"/>
                <a:gd name="T57" fmla="*/ 1007 h 2098"/>
                <a:gd name="T58" fmla="*/ 4177 w 5740"/>
                <a:gd name="T59" fmla="*/ 875 h 2098"/>
                <a:gd name="T60" fmla="*/ 4502 w 5740"/>
                <a:gd name="T61" fmla="*/ 737 h 2098"/>
                <a:gd name="T62" fmla="*/ 4804 w 5740"/>
                <a:gd name="T63" fmla="*/ 600 h 2098"/>
                <a:gd name="T64" fmla="*/ 5088 w 5740"/>
                <a:gd name="T65" fmla="*/ 462 h 2098"/>
                <a:gd name="T66" fmla="*/ 5343 w 5740"/>
                <a:gd name="T67" fmla="*/ 324 h 2098"/>
                <a:gd name="T68" fmla="*/ 5582 w 5740"/>
                <a:gd name="T69" fmla="*/ 186 h 2098"/>
                <a:gd name="T70" fmla="*/ 5794 w 5740"/>
                <a:gd name="T71" fmla="*/ 48 h 2098"/>
                <a:gd name="T72" fmla="*/ 5794 w 5740"/>
                <a:gd name="T73" fmla="*/ 0 h 2098"/>
                <a:gd name="T74" fmla="*/ 5794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73 w 1955"/>
                <a:gd name="T1" fmla="*/ 485 h 1265"/>
                <a:gd name="T2" fmla="*/ 1919 w 1955"/>
                <a:gd name="T3" fmla="*/ 390 h 1265"/>
                <a:gd name="T4" fmla="*/ 1785 w 1955"/>
                <a:gd name="T5" fmla="*/ 306 h 1265"/>
                <a:gd name="T6" fmla="*/ 1594 w 1955"/>
                <a:gd name="T7" fmla="*/ 228 h 1265"/>
                <a:gd name="T8" fmla="*/ 1339 w 1955"/>
                <a:gd name="T9" fmla="*/ 162 h 1265"/>
                <a:gd name="T10" fmla="*/ 1019 w 1955"/>
                <a:gd name="T11" fmla="*/ 102 h 1265"/>
                <a:gd name="T12" fmla="*/ 652 w 1955"/>
                <a:gd name="T13" fmla="*/ 54 h 1265"/>
                <a:gd name="T14" fmla="*/ 230 w 1955"/>
                <a:gd name="T15" fmla="*/ 18 h 1265"/>
                <a:gd name="T16" fmla="*/ 0 w 1955"/>
                <a:gd name="T17" fmla="*/ 12 h 1265"/>
                <a:gd name="T18" fmla="*/ 434 w 1955"/>
                <a:gd name="T19" fmla="*/ 48 h 1265"/>
                <a:gd name="T20" fmla="*/ 821 w 1955"/>
                <a:gd name="T21" fmla="*/ 90 h 1265"/>
                <a:gd name="T22" fmla="*/ 1160 w 1955"/>
                <a:gd name="T23" fmla="*/ 144 h 1265"/>
                <a:gd name="T24" fmla="*/ 1435 w 1955"/>
                <a:gd name="T25" fmla="*/ 204 h 1265"/>
                <a:gd name="T26" fmla="*/ 1653 w 1955"/>
                <a:gd name="T27" fmla="*/ 276 h 1265"/>
                <a:gd name="T28" fmla="*/ 1812 w 1955"/>
                <a:gd name="T29" fmla="*/ 360 h 1265"/>
                <a:gd name="T30" fmla="*/ 1901 w 1955"/>
                <a:gd name="T31" fmla="*/ 443 h 1265"/>
                <a:gd name="T32" fmla="*/ 1919 w 1955"/>
                <a:gd name="T33" fmla="*/ 539 h 1265"/>
                <a:gd name="T34" fmla="*/ 1872 w 1955"/>
                <a:gd name="T35" fmla="*/ 629 h 1265"/>
                <a:gd name="T36" fmla="*/ 1761 w 1955"/>
                <a:gd name="T37" fmla="*/ 719 h 1265"/>
                <a:gd name="T38" fmla="*/ 1594 w 1955"/>
                <a:gd name="T39" fmla="*/ 809 h 1265"/>
                <a:gd name="T40" fmla="*/ 1369 w 1955"/>
                <a:gd name="T41" fmla="*/ 899 h 1265"/>
                <a:gd name="T42" fmla="*/ 1097 w 1955"/>
                <a:gd name="T43" fmla="*/ 989 h 1265"/>
                <a:gd name="T44" fmla="*/ 771 w 1955"/>
                <a:gd name="T45" fmla="*/ 1073 h 1265"/>
                <a:gd name="T46" fmla="*/ 410 w 1955"/>
                <a:gd name="T47" fmla="*/ 1157 h 1265"/>
                <a:gd name="T48" fmla="*/ 0 w 1955"/>
                <a:gd name="T49" fmla="*/ 1241 h 1265"/>
                <a:gd name="T50" fmla="*/ 218 w 1955"/>
                <a:gd name="T51" fmla="*/ 1223 h 1265"/>
                <a:gd name="T52" fmla="*/ 616 w 1955"/>
                <a:gd name="T53" fmla="*/ 1139 h 1265"/>
                <a:gd name="T54" fmla="*/ 966 w 1955"/>
                <a:gd name="T55" fmla="*/ 1049 h 1265"/>
                <a:gd name="T56" fmla="*/ 1274 w 1955"/>
                <a:gd name="T57" fmla="*/ 959 h 1265"/>
                <a:gd name="T58" fmla="*/ 1528 w 1955"/>
                <a:gd name="T59" fmla="*/ 863 h 1265"/>
                <a:gd name="T60" fmla="*/ 1731 w 1955"/>
                <a:gd name="T61" fmla="*/ 767 h 1265"/>
                <a:gd name="T62" fmla="*/ 1878 w 1955"/>
                <a:gd name="T63" fmla="*/ 677 h 1265"/>
                <a:gd name="T64" fmla="*/ 1955 w 1955"/>
                <a:gd name="T65" fmla="*/ 581 h 1265"/>
                <a:gd name="T66" fmla="*/ 1973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39 w 4694"/>
                <a:gd name="T1" fmla="*/ 797 h 2901"/>
                <a:gd name="T2" fmla="*/ 4709 w 4694"/>
                <a:gd name="T3" fmla="*/ 665 h 2901"/>
                <a:gd name="T4" fmla="*/ 4631 w 4694"/>
                <a:gd name="T5" fmla="*/ 540 h 2901"/>
                <a:gd name="T6" fmla="*/ 4508 w 4694"/>
                <a:gd name="T7" fmla="*/ 426 h 2901"/>
                <a:gd name="T8" fmla="*/ 4341 w 4694"/>
                <a:gd name="T9" fmla="*/ 312 h 2901"/>
                <a:gd name="T10" fmla="*/ 4123 w 4694"/>
                <a:gd name="T11" fmla="*/ 216 h 2901"/>
                <a:gd name="T12" fmla="*/ 3869 w 4694"/>
                <a:gd name="T13" fmla="*/ 120 h 2901"/>
                <a:gd name="T14" fmla="*/ 3573 w 4694"/>
                <a:gd name="T15" fmla="*/ 36 h 2901"/>
                <a:gd name="T16" fmla="*/ 3235 w 4694"/>
                <a:gd name="T17" fmla="*/ 0 h 2901"/>
                <a:gd name="T18" fmla="*/ 3573 w 4694"/>
                <a:gd name="T19" fmla="*/ 78 h 2901"/>
                <a:gd name="T20" fmla="*/ 3869 w 4694"/>
                <a:gd name="T21" fmla="*/ 162 h 2901"/>
                <a:gd name="T22" fmla="*/ 4123 w 4694"/>
                <a:gd name="T23" fmla="*/ 258 h 2901"/>
                <a:gd name="T24" fmla="*/ 4329 w 4694"/>
                <a:gd name="T25" fmla="*/ 366 h 2901"/>
                <a:gd name="T26" fmla="*/ 4485 w 4694"/>
                <a:gd name="T27" fmla="*/ 480 h 2901"/>
                <a:gd name="T28" fmla="*/ 4595 w 4694"/>
                <a:gd name="T29" fmla="*/ 605 h 2901"/>
                <a:gd name="T30" fmla="*/ 4655 w 4694"/>
                <a:gd name="T31" fmla="*/ 737 h 2901"/>
                <a:gd name="T32" fmla="*/ 4655 w 4694"/>
                <a:gd name="T33" fmla="*/ 875 h 2901"/>
                <a:gd name="T34" fmla="*/ 4613 w 4694"/>
                <a:gd name="T35" fmla="*/ 1001 h 2901"/>
                <a:gd name="T36" fmla="*/ 4532 w 4694"/>
                <a:gd name="T37" fmla="*/ 1127 h 2901"/>
                <a:gd name="T38" fmla="*/ 4413 w 4694"/>
                <a:gd name="T39" fmla="*/ 1259 h 2901"/>
                <a:gd name="T40" fmla="*/ 4256 w 4694"/>
                <a:gd name="T41" fmla="*/ 1385 h 2901"/>
                <a:gd name="T42" fmla="*/ 4063 w 4694"/>
                <a:gd name="T43" fmla="*/ 1517 h 2901"/>
                <a:gd name="T44" fmla="*/ 3839 w 4694"/>
                <a:gd name="T45" fmla="*/ 1648 h 2901"/>
                <a:gd name="T46" fmla="*/ 3579 w 4694"/>
                <a:gd name="T47" fmla="*/ 1774 h 2901"/>
                <a:gd name="T48" fmla="*/ 3289 w 4694"/>
                <a:gd name="T49" fmla="*/ 1906 h 2901"/>
                <a:gd name="T50" fmla="*/ 2969 w 4694"/>
                <a:gd name="T51" fmla="*/ 2032 h 2901"/>
                <a:gd name="T52" fmla="*/ 2619 w 4694"/>
                <a:gd name="T53" fmla="*/ 2164 h 2901"/>
                <a:gd name="T54" fmla="*/ 2245 w 4694"/>
                <a:gd name="T55" fmla="*/ 2284 h 2901"/>
                <a:gd name="T56" fmla="*/ 1842 w 4694"/>
                <a:gd name="T57" fmla="*/ 2410 h 2901"/>
                <a:gd name="T58" fmla="*/ 1411 w 4694"/>
                <a:gd name="T59" fmla="*/ 2530 h 2901"/>
                <a:gd name="T60" fmla="*/ 490 w 4694"/>
                <a:gd name="T61" fmla="*/ 2757 h 2901"/>
                <a:gd name="T62" fmla="*/ 0 w 4694"/>
                <a:gd name="T63" fmla="*/ 2901 h 2901"/>
                <a:gd name="T64" fmla="*/ 978 w 4694"/>
                <a:gd name="T65" fmla="*/ 2674 h 2901"/>
                <a:gd name="T66" fmla="*/ 1653 w 4694"/>
                <a:gd name="T67" fmla="*/ 2494 h 2901"/>
                <a:gd name="T68" fmla="*/ 2078 w 4694"/>
                <a:gd name="T69" fmla="*/ 2374 h 2901"/>
                <a:gd name="T70" fmla="*/ 2475 w 4694"/>
                <a:gd name="T71" fmla="*/ 2248 h 2901"/>
                <a:gd name="T72" fmla="*/ 2843 w 4694"/>
                <a:gd name="T73" fmla="*/ 2116 h 2901"/>
                <a:gd name="T74" fmla="*/ 3181 w 4694"/>
                <a:gd name="T75" fmla="*/ 1984 h 2901"/>
                <a:gd name="T76" fmla="*/ 3495 w 4694"/>
                <a:gd name="T77" fmla="*/ 1858 h 2901"/>
                <a:gd name="T78" fmla="*/ 3773 w 4694"/>
                <a:gd name="T79" fmla="*/ 1720 h 2901"/>
                <a:gd name="T80" fmla="*/ 4021 w 4694"/>
                <a:gd name="T81" fmla="*/ 1589 h 2901"/>
                <a:gd name="T82" fmla="*/ 4230 w 4694"/>
                <a:gd name="T83" fmla="*/ 1457 h 2901"/>
                <a:gd name="T84" fmla="*/ 4413 w 4694"/>
                <a:gd name="T85" fmla="*/ 1325 h 2901"/>
                <a:gd name="T86" fmla="*/ 4550 w 4694"/>
                <a:gd name="T87" fmla="*/ 1193 h 2901"/>
                <a:gd name="T88" fmla="*/ 4655 w 4694"/>
                <a:gd name="T89" fmla="*/ 1061 h 2901"/>
                <a:gd name="T90" fmla="*/ 4715 w 4694"/>
                <a:gd name="T91" fmla="*/ 935 h 2901"/>
                <a:gd name="T92" fmla="*/ 473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97 w 3761"/>
                <a:gd name="T1" fmla="*/ 719 h 2356"/>
                <a:gd name="T2" fmla="*/ 3767 w 3761"/>
                <a:gd name="T3" fmla="*/ 599 h 2356"/>
                <a:gd name="T4" fmla="*/ 3689 w 3761"/>
                <a:gd name="T5" fmla="*/ 486 h 2356"/>
                <a:gd name="T6" fmla="*/ 3555 w 3761"/>
                <a:gd name="T7" fmla="*/ 378 h 2356"/>
                <a:gd name="T8" fmla="*/ 3381 w 3761"/>
                <a:gd name="T9" fmla="*/ 282 h 2356"/>
                <a:gd name="T10" fmla="*/ 3157 w 3761"/>
                <a:gd name="T11" fmla="*/ 192 h 2356"/>
                <a:gd name="T12" fmla="*/ 2891 w 3761"/>
                <a:gd name="T13" fmla="*/ 108 h 2356"/>
                <a:gd name="T14" fmla="*/ 2583 w 3761"/>
                <a:gd name="T15" fmla="*/ 36 h 2356"/>
                <a:gd name="T16" fmla="*/ 2251 w 3761"/>
                <a:gd name="T17" fmla="*/ 0 h 2356"/>
                <a:gd name="T18" fmla="*/ 2601 w 3761"/>
                <a:gd name="T19" fmla="*/ 72 h 2356"/>
                <a:gd name="T20" fmla="*/ 2903 w 3761"/>
                <a:gd name="T21" fmla="*/ 150 h 2356"/>
                <a:gd name="T22" fmla="*/ 3169 w 3761"/>
                <a:gd name="T23" fmla="*/ 234 h 2356"/>
                <a:gd name="T24" fmla="*/ 3381 w 3761"/>
                <a:gd name="T25" fmla="*/ 330 h 2356"/>
                <a:gd name="T26" fmla="*/ 3549 w 3761"/>
                <a:gd name="T27" fmla="*/ 432 h 2356"/>
                <a:gd name="T28" fmla="*/ 3659 w 3761"/>
                <a:gd name="T29" fmla="*/ 545 h 2356"/>
                <a:gd name="T30" fmla="*/ 3719 w 3761"/>
                <a:gd name="T31" fmla="*/ 665 h 2356"/>
                <a:gd name="T32" fmla="*/ 3725 w 3761"/>
                <a:gd name="T33" fmla="*/ 791 h 2356"/>
                <a:gd name="T34" fmla="*/ 3689 w 3761"/>
                <a:gd name="T35" fmla="*/ 887 h 2356"/>
                <a:gd name="T36" fmla="*/ 3627 w 3761"/>
                <a:gd name="T37" fmla="*/ 989 h 2356"/>
                <a:gd name="T38" fmla="*/ 3531 w 3761"/>
                <a:gd name="T39" fmla="*/ 1091 h 2356"/>
                <a:gd name="T40" fmla="*/ 3405 w 3761"/>
                <a:gd name="T41" fmla="*/ 1187 h 2356"/>
                <a:gd name="T42" fmla="*/ 3253 w 3761"/>
                <a:gd name="T43" fmla="*/ 1289 h 2356"/>
                <a:gd name="T44" fmla="*/ 3073 w 3761"/>
                <a:gd name="T45" fmla="*/ 1391 h 2356"/>
                <a:gd name="T46" fmla="*/ 2861 w 3761"/>
                <a:gd name="T47" fmla="*/ 1493 h 2356"/>
                <a:gd name="T48" fmla="*/ 2631 w 3761"/>
                <a:gd name="T49" fmla="*/ 1589 h 2356"/>
                <a:gd name="T50" fmla="*/ 2096 w 3761"/>
                <a:gd name="T51" fmla="*/ 1786 h 2356"/>
                <a:gd name="T52" fmla="*/ 1474 w 3761"/>
                <a:gd name="T53" fmla="*/ 1972 h 2356"/>
                <a:gd name="T54" fmla="*/ 771 w 3761"/>
                <a:gd name="T55" fmla="*/ 2158 h 2356"/>
                <a:gd name="T56" fmla="*/ 0 w 3761"/>
                <a:gd name="T57" fmla="*/ 2326 h 2356"/>
                <a:gd name="T58" fmla="*/ 404 w 3761"/>
                <a:gd name="T59" fmla="*/ 2272 h 2356"/>
                <a:gd name="T60" fmla="*/ 1154 w 3761"/>
                <a:gd name="T61" fmla="*/ 2092 h 2356"/>
                <a:gd name="T62" fmla="*/ 1830 w 3761"/>
                <a:gd name="T63" fmla="*/ 1900 h 2356"/>
                <a:gd name="T64" fmla="*/ 2416 w 3761"/>
                <a:gd name="T65" fmla="*/ 1702 h 2356"/>
                <a:gd name="T66" fmla="*/ 2674 w 3761"/>
                <a:gd name="T67" fmla="*/ 1607 h 2356"/>
                <a:gd name="T68" fmla="*/ 2909 w 3761"/>
                <a:gd name="T69" fmla="*/ 1505 h 2356"/>
                <a:gd name="T70" fmla="*/ 3121 w 3761"/>
                <a:gd name="T71" fmla="*/ 1403 h 2356"/>
                <a:gd name="T72" fmla="*/ 3308 w 3761"/>
                <a:gd name="T73" fmla="*/ 1301 h 2356"/>
                <a:gd name="T74" fmla="*/ 3465 w 3761"/>
                <a:gd name="T75" fmla="*/ 1193 h 2356"/>
                <a:gd name="T76" fmla="*/ 3591 w 3761"/>
                <a:gd name="T77" fmla="*/ 1091 h 2356"/>
                <a:gd name="T78" fmla="*/ 3689 w 3761"/>
                <a:gd name="T79" fmla="*/ 989 h 2356"/>
                <a:gd name="T80" fmla="*/ 3755 w 3761"/>
                <a:gd name="T81" fmla="*/ 887 h 2356"/>
                <a:gd name="T82" fmla="*/ 379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51 w 2924"/>
                <a:gd name="T1" fmla="*/ 647 h 1846"/>
                <a:gd name="T2" fmla="*/ 2903 w 2924"/>
                <a:gd name="T3" fmla="*/ 528 h 1846"/>
                <a:gd name="T4" fmla="*/ 2775 w 2924"/>
                <a:gd name="T5" fmla="*/ 414 h 1846"/>
                <a:gd name="T6" fmla="*/ 2583 w 2924"/>
                <a:gd name="T7" fmla="*/ 318 h 1846"/>
                <a:gd name="T8" fmla="*/ 2323 w 2924"/>
                <a:gd name="T9" fmla="*/ 228 h 1846"/>
                <a:gd name="T10" fmla="*/ 2003 w 2924"/>
                <a:gd name="T11" fmla="*/ 150 h 1846"/>
                <a:gd name="T12" fmla="*/ 1623 w 2924"/>
                <a:gd name="T13" fmla="*/ 78 h 1846"/>
                <a:gd name="T14" fmla="*/ 1190 w 2924"/>
                <a:gd name="T15" fmla="*/ 24 h 1846"/>
                <a:gd name="T16" fmla="*/ 700 w 2924"/>
                <a:gd name="T17" fmla="*/ 0 h 1846"/>
                <a:gd name="T18" fmla="*/ 1202 w 2924"/>
                <a:gd name="T19" fmla="*/ 48 h 1846"/>
                <a:gd name="T20" fmla="*/ 1641 w 2924"/>
                <a:gd name="T21" fmla="*/ 108 h 1846"/>
                <a:gd name="T22" fmla="*/ 2027 w 2924"/>
                <a:gd name="T23" fmla="*/ 180 h 1846"/>
                <a:gd name="T24" fmla="*/ 2347 w 2924"/>
                <a:gd name="T25" fmla="*/ 264 h 1846"/>
                <a:gd name="T26" fmla="*/ 2595 w 2924"/>
                <a:gd name="T27" fmla="*/ 360 h 1846"/>
                <a:gd name="T28" fmla="*/ 2775 w 2924"/>
                <a:gd name="T29" fmla="*/ 468 h 1846"/>
                <a:gd name="T30" fmla="*/ 2873 w 2924"/>
                <a:gd name="T31" fmla="*/ 587 h 1846"/>
                <a:gd name="T32" fmla="*/ 2891 w 2924"/>
                <a:gd name="T33" fmla="*/ 713 h 1846"/>
                <a:gd name="T34" fmla="*/ 2867 w 2924"/>
                <a:gd name="T35" fmla="*/ 785 h 1846"/>
                <a:gd name="T36" fmla="*/ 2819 w 2924"/>
                <a:gd name="T37" fmla="*/ 857 h 1846"/>
                <a:gd name="T38" fmla="*/ 2649 w 2924"/>
                <a:gd name="T39" fmla="*/ 1001 h 1846"/>
                <a:gd name="T40" fmla="*/ 2389 w 2924"/>
                <a:gd name="T41" fmla="*/ 1145 h 1846"/>
                <a:gd name="T42" fmla="*/ 2051 w 2924"/>
                <a:gd name="T43" fmla="*/ 1289 h 1846"/>
                <a:gd name="T44" fmla="*/ 1641 w 2924"/>
                <a:gd name="T45" fmla="*/ 1433 h 1846"/>
                <a:gd name="T46" fmla="*/ 1154 w 2924"/>
                <a:gd name="T47" fmla="*/ 1571 h 1846"/>
                <a:gd name="T48" fmla="*/ 610 w 2924"/>
                <a:gd name="T49" fmla="*/ 1702 h 1846"/>
                <a:gd name="T50" fmla="*/ 0 w 2924"/>
                <a:gd name="T51" fmla="*/ 1828 h 1846"/>
                <a:gd name="T52" fmla="*/ 314 w 2924"/>
                <a:gd name="T53" fmla="*/ 1780 h 1846"/>
                <a:gd name="T54" fmla="*/ 906 w 2924"/>
                <a:gd name="T55" fmla="*/ 1648 h 1846"/>
                <a:gd name="T56" fmla="*/ 1429 w 2924"/>
                <a:gd name="T57" fmla="*/ 1511 h 1846"/>
                <a:gd name="T58" fmla="*/ 1889 w 2924"/>
                <a:gd name="T59" fmla="*/ 1367 h 1846"/>
                <a:gd name="T60" fmla="*/ 2275 w 2924"/>
                <a:gd name="T61" fmla="*/ 1223 h 1846"/>
                <a:gd name="T62" fmla="*/ 2583 w 2924"/>
                <a:gd name="T63" fmla="*/ 1079 h 1846"/>
                <a:gd name="T64" fmla="*/ 2801 w 2924"/>
                <a:gd name="T65" fmla="*/ 929 h 1846"/>
                <a:gd name="T66" fmla="*/ 2903 w 2924"/>
                <a:gd name="T67" fmla="*/ 815 h 1846"/>
                <a:gd name="T68" fmla="*/ 2939 w 2924"/>
                <a:gd name="T69" fmla="*/ 743 h 1846"/>
                <a:gd name="T70" fmla="*/ 2951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1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03 w 1488"/>
                <a:gd name="T7" fmla="*/ 186 h 204"/>
                <a:gd name="T8" fmla="*/ 1414 w 1488"/>
                <a:gd name="T9" fmla="*/ 204 h 204"/>
                <a:gd name="T10" fmla="*/ 141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dobe Garamond Pro Bold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5140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141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6 w 323"/>
                  <a:gd name="T13" fmla="*/ 18 h 162"/>
                  <a:gd name="T14" fmla="*/ 242 w 323"/>
                  <a:gd name="T15" fmla="*/ 54 h 162"/>
                  <a:gd name="T16" fmla="*/ 290 w 323"/>
                  <a:gd name="T17" fmla="*/ 90 h 162"/>
                  <a:gd name="T18" fmla="*/ 320 w 323"/>
                  <a:gd name="T19" fmla="*/ 114 h 162"/>
                  <a:gd name="T20" fmla="*/ 326 w 323"/>
                  <a:gd name="T21" fmla="*/ 126 h 162"/>
                  <a:gd name="T22" fmla="*/ 326 w 323"/>
                  <a:gd name="T23" fmla="*/ 126 h 162"/>
                  <a:gd name="T24" fmla="*/ 22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8 w 1250"/>
                  <a:gd name="T1" fmla="*/ 641 h 923"/>
                  <a:gd name="T2" fmla="*/ 1178 w 1250"/>
                  <a:gd name="T3" fmla="*/ 473 h 923"/>
                  <a:gd name="T4" fmla="*/ 1148 w 1250"/>
                  <a:gd name="T5" fmla="*/ 384 h 923"/>
                  <a:gd name="T6" fmla="*/ 1124 w 1250"/>
                  <a:gd name="T7" fmla="*/ 288 h 923"/>
                  <a:gd name="T8" fmla="*/ 1062 w 1250"/>
                  <a:gd name="T9" fmla="*/ 174 h 923"/>
                  <a:gd name="T10" fmla="*/ 990 w 1250"/>
                  <a:gd name="T11" fmla="*/ 96 h 923"/>
                  <a:gd name="T12" fmla="*/ 972 w 1250"/>
                  <a:gd name="T13" fmla="*/ 72 h 923"/>
                  <a:gd name="T14" fmla="*/ 900 w 1250"/>
                  <a:gd name="T15" fmla="*/ 18 h 923"/>
                  <a:gd name="T16" fmla="*/ 828 w 1250"/>
                  <a:gd name="T17" fmla="*/ 6 h 923"/>
                  <a:gd name="T18" fmla="*/ 718 w 1250"/>
                  <a:gd name="T19" fmla="*/ 24 h 923"/>
                  <a:gd name="T20" fmla="*/ 670 w 1250"/>
                  <a:gd name="T21" fmla="*/ 42 h 923"/>
                  <a:gd name="T22" fmla="*/ 574 w 1250"/>
                  <a:gd name="T23" fmla="*/ 120 h 923"/>
                  <a:gd name="T24" fmla="*/ 538 w 1250"/>
                  <a:gd name="T25" fmla="*/ 228 h 923"/>
                  <a:gd name="T26" fmla="*/ 515 w 1250"/>
                  <a:gd name="T27" fmla="*/ 348 h 923"/>
                  <a:gd name="T28" fmla="*/ 434 w 1250"/>
                  <a:gd name="T29" fmla="*/ 479 h 923"/>
                  <a:gd name="T30" fmla="*/ 416 w 1250"/>
                  <a:gd name="T31" fmla="*/ 539 h 923"/>
                  <a:gd name="T32" fmla="*/ 356 w 1250"/>
                  <a:gd name="T33" fmla="*/ 599 h 923"/>
                  <a:gd name="T34" fmla="*/ 308 w 1250"/>
                  <a:gd name="T35" fmla="*/ 629 h 923"/>
                  <a:gd name="T36" fmla="*/ 296 w 1250"/>
                  <a:gd name="T37" fmla="*/ 635 h 923"/>
                  <a:gd name="T38" fmla="*/ 26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3 w 1250"/>
                  <a:gd name="T47" fmla="*/ 869 h 923"/>
                  <a:gd name="T48" fmla="*/ 646 w 1250"/>
                  <a:gd name="T49" fmla="*/ 827 h 923"/>
                  <a:gd name="T50" fmla="*/ 706 w 1250"/>
                  <a:gd name="T51" fmla="*/ 725 h 923"/>
                  <a:gd name="T52" fmla="*/ 700 w 1250"/>
                  <a:gd name="T53" fmla="*/ 611 h 923"/>
                  <a:gd name="T54" fmla="*/ 785 w 1250"/>
                  <a:gd name="T55" fmla="*/ 551 h 923"/>
                  <a:gd name="T56" fmla="*/ 888 w 1250"/>
                  <a:gd name="T57" fmla="*/ 449 h 923"/>
                  <a:gd name="T58" fmla="*/ 918 w 1250"/>
                  <a:gd name="T59" fmla="*/ 414 h 923"/>
                  <a:gd name="T60" fmla="*/ 984 w 1250"/>
                  <a:gd name="T61" fmla="*/ 318 h 923"/>
                  <a:gd name="T62" fmla="*/ 1032 w 1250"/>
                  <a:gd name="T63" fmla="*/ 336 h 923"/>
                  <a:gd name="T64" fmla="*/ 1130 w 1250"/>
                  <a:gd name="T65" fmla="*/ 617 h 923"/>
                  <a:gd name="T66" fmla="*/ 1124 w 1250"/>
                  <a:gd name="T67" fmla="*/ 689 h 923"/>
                  <a:gd name="T68" fmla="*/ 1160 w 1250"/>
                  <a:gd name="T69" fmla="*/ 749 h 923"/>
                  <a:gd name="T70" fmla="*/ 1214 w 1250"/>
                  <a:gd name="T71" fmla="*/ 713 h 923"/>
                  <a:gd name="T72" fmla="*/ 1250 w 1250"/>
                  <a:gd name="T73" fmla="*/ 749 h 923"/>
                  <a:gd name="T74" fmla="*/ 1262 w 1250"/>
                  <a:gd name="T75" fmla="*/ 743 h 923"/>
                  <a:gd name="T76" fmla="*/ 700 w 1250"/>
                  <a:gd name="T77" fmla="*/ 264 h 923"/>
                  <a:gd name="T78" fmla="*/ 793 w 1250"/>
                  <a:gd name="T79" fmla="*/ 372 h 923"/>
                  <a:gd name="T80" fmla="*/ 772 w 1250"/>
                  <a:gd name="T81" fmla="*/ 443 h 923"/>
                  <a:gd name="T82" fmla="*/ 712 w 1250"/>
                  <a:gd name="T83" fmla="*/ 515 h 923"/>
                  <a:gd name="T84" fmla="*/ 664 w 1250"/>
                  <a:gd name="T85" fmla="*/ 569 h 923"/>
                  <a:gd name="T86" fmla="*/ 622 w 1250"/>
                  <a:gd name="T87" fmla="*/ 593 h 923"/>
                  <a:gd name="T88" fmla="*/ 580 w 1250"/>
                  <a:gd name="T89" fmla="*/ 617 h 923"/>
                  <a:gd name="T90" fmla="*/ 568 w 1250"/>
                  <a:gd name="T91" fmla="*/ 707 h 923"/>
                  <a:gd name="T92" fmla="*/ 356 w 1250"/>
                  <a:gd name="T93" fmla="*/ 755 h 923"/>
                  <a:gd name="T94" fmla="*/ 392 w 1250"/>
                  <a:gd name="T95" fmla="*/ 641 h 923"/>
                  <a:gd name="T96" fmla="*/ 428 w 1250"/>
                  <a:gd name="T97" fmla="*/ 647 h 923"/>
                  <a:gd name="T98" fmla="*/ 446 w 1250"/>
                  <a:gd name="T99" fmla="*/ 617 h 923"/>
                  <a:gd name="T100" fmla="*/ 574 w 1250"/>
                  <a:gd name="T101" fmla="*/ 515 h 923"/>
                  <a:gd name="T102" fmla="*/ 622 w 1250"/>
                  <a:gd name="T103" fmla="*/ 473 h 923"/>
                  <a:gd name="T104" fmla="*/ 646 w 1250"/>
                  <a:gd name="T105" fmla="*/ 396 h 923"/>
                  <a:gd name="T106" fmla="*/ 646 w 1250"/>
                  <a:gd name="T107" fmla="*/ 378 h 923"/>
                  <a:gd name="T108" fmla="*/ 670 w 1250"/>
                  <a:gd name="T109" fmla="*/ 270 h 923"/>
                  <a:gd name="T110" fmla="*/ 688 w 1250"/>
                  <a:gd name="T111" fmla="*/ 192 h 923"/>
                  <a:gd name="T112" fmla="*/ 700 w 1250"/>
                  <a:gd name="T113" fmla="*/ 264 h 923"/>
                  <a:gd name="T114" fmla="*/ 538 w 1250"/>
                  <a:gd name="T115" fmla="*/ 455 h 923"/>
                  <a:gd name="T116" fmla="*/ 64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1 w 72"/>
                  <a:gd name="T3" fmla="*/ 24 h 54"/>
                  <a:gd name="T4" fmla="*/ 63 w 72"/>
                  <a:gd name="T5" fmla="*/ 12 h 54"/>
                  <a:gd name="T6" fmla="*/ 69 w 72"/>
                  <a:gd name="T7" fmla="*/ 6 h 54"/>
                  <a:gd name="T8" fmla="*/ 75 w 72"/>
                  <a:gd name="T9" fmla="*/ 0 h 54"/>
                  <a:gd name="T10" fmla="*/ 4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0 w 287"/>
                  <a:gd name="T1" fmla="*/ 0 h 84"/>
                  <a:gd name="T2" fmla="*/ 0 w 287"/>
                  <a:gd name="T3" fmla="*/ 84 h 84"/>
                  <a:gd name="T4" fmla="*/ 171 w 287"/>
                  <a:gd name="T5" fmla="*/ 36 h 84"/>
                  <a:gd name="T6" fmla="*/ 114 w 287"/>
                  <a:gd name="T7" fmla="*/ 60 h 84"/>
                  <a:gd name="T8" fmla="*/ 279 w 287"/>
                  <a:gd name="T9" fmla="*/ 18 h 84"/>
                  <a:gd name="T10" fmla="*/ 290 w 287"/>
                  <a:gd name="T11" fmla="*/ 0 h 84"/>
                  <a:gd name="T12" fmla="*/ 29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48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0BF162-55EF-4002-882D-010E6380C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4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1" grpId="0"/>
      <p:bldP spid="6148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14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9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5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6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6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6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7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7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7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17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9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618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9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269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2693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93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93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93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0759CC-37A6-42F2-89B2-09D1E584B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4" grpId="0"/>
      <p:bldP spid="269355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69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8.png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8.png"/><Relationship Id="rId2" Type="http://schemas.microsoft.com/office/2007/relationships/media" Target="../media/media14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15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7" Type="http://schemas.openxmlformats.org/officeDocument/2006/relationships/image" Target="../media/image8.png"/><Relationship Id="rId2" Type="http://schemas.microsoft.com/office/2007/relationships/media" Target="../media/media19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8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371600" y="6092825"/>
            <a:ext cx="6729413" cy="4318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Составила: учитель английского языка </a:t>
            </a:r>
            <a:r>
              <a:rPr lang="ru-RU" sz="2000" dirty="0" err="1" smtClean="0"/>
              <a:t>Самбаева</a:t>
            </a:r>
            <a:r>
              <a:rPr lang="ru-RU" sz="2000" dirty="0" smtClean="0"/>
              <a:t> М.Т.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85800" y="2276475"/>
            <a:ext cx="7558088" cy="8651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404813"/>
            <a:ext cx="827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dobe Garamond Pro Bold" pitchFamily="18" charset="0"/>
              </a:rPr>
              <a:t>Школа-гимназия им.С.М.Кирова Ак-Сууйского района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900113" y="1557338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dobe Garamond Pro Bold" pitchFamily="18" charset="0"/>
              </a:rPr>
              <a:t>8-класс     урок английского языка</a:t>
            </a:r>
          </a:p>
        </p:txBody>
      </p:sp>
      <p:pic>
        <p:nvPicPr>
          <p:cNvPr id="1536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3235325"/>
            <a:ext cx="350996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Звук 1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54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f&amp;s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 rot="-279864">
            <a:off x="-1404938" y="692150"/>
            <a:ext cx="12682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kinds of people can make up a family, 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kinds of mixtures can make up a family.</a:t>
            </a: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33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kot1-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476375" y="476250"/>
            <a:ext cx="3743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family?</a:t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 a family?</a:t>
            </a:r>
            <a:b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21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3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260350"/>
            <a:ext cx="7164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000000"/>
                </a:solidFill>
                <a:latin typeface="Adobe Garamond Pro Bold" pitchFamily="18" charset="0"/>
              </a:rPr>
              <a:t>All kinds numbers can make up a family.</a:t>
            </a:r>
            <a:endParaRPr lang="ru-RU" altLang="ru-RU">
              <a:solidFill>
                <a:srgbClr val="000000"/>
              </a:solidFill>
              <a:latin typeface="Adobe Garamond Pro Bold" pitchFamily="18" charset="0"/>
            </a:endParaRPr>
          </a:p>
        </p:txBody>
      </p:sp>
      <p:pic>
        <p:nvPicPr>
          <p:cNvPr id="26628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12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354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200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5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FFFFCC"/>
                </a:solidFill>
              </a:rPr>
              <a:t>   Home </a:t>
            </a:r>
            <a:r>
              <a:rPr lang="en-US" sz="6000" dirty="0">
                <a:solidFill>
                  <a:srgbClr val="FFFFCC"/>
                </a:solidFill>
              </a:rPr>
              <a:t>work</a:t>
            </a:r>
            <a:endParaRPr lang="ru-RU" dirty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916113"/>
            <a:ext cx="3854450" cy="4149725"/>
          </a:xfrm>
        </p:spPr>
      </p:pic>
      <p:pic>
        <p:nvPicPr>
          <p:cNvPr id="29700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4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Warming up</a:t>
            </a:r>
            <a:b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Answer the questions</a:t>
            </a:r>
            <a:endParaRPr lang="ru-RU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54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your mother elder than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your father?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you got a sister?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sisters have you got?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old is your sister?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you got a brother?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his name?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you got an aunt?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have got an uncle, haven’t you?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4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4424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Find as many words as you can in this puzzle? Go down  and across 	</a:t>
            </a:r>
            <a:endParaRPr lang="ru-RU" sz="3600" b="1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D	A       U 	G	H	T	E	R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W	H	E	R	E	B	S	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Y	O	A	R	F	R	I	A</a:t>
            </a:r>
            <a:endParaRPr lang="fr-FR" sz="28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smtClean="0">
                <a:solidFill>
                  <a:srgbClr val="000000"/>
                </a:solidFill>
                <a:effectLst/>
              </a:rPr>
              <a:t>S	U	U	M	A	O	S	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b="1" smtClean="0">
                <a:solidFill>
                  <a:srgbClr val="000000"/>
                </a:solidFill>
                <a:effectLst/>
              </a:rPr>
              <a:t>O	N	N	O	T	T	</a:t>
            </a:r>
            <a:r>
              <a:rPr lang="en-US" sz="2800" b="1" smtClean="0">
                <a:solidFill>
                  <a:srgbClr val="000000"/>
                </a:solidFill>
                <a:effectLst/>
              </a:rPr>
              <a:t>T       </a:t>
            </a:r>
            <a:r>
              <a:rPr lang="fr-FR" sz="2800" b="1" smtClean="0">
                <a:solidFill>
                  <a:srgbClr val="000000"/>
                </a:solidFill>
                <a:effectLst/>
              </a:rPr>
              <a:t>I</a:t>
            </a:r>
            <a:endParaRPr lang="en-US" sz="28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N	C	T	T	H	H	E	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N	L	T	H	E	E	R	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K	E	I	E	R	R	H	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0000"/>
                </a:solidFill>
                <a:effectLst/>
              </a:rPr>
              <a:t>S	W	A	R	X	M	W	S</a:t>
            </a:r>
            <a:endParaRPr lang="ru-RU" sz="28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8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61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JOIN THE PARTS OF THE WORDS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18487" cy="4752975"/>
          </a:xfrm>
          <a:solidFill>
            <a:srgbClr val="FF0066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2800" b="1" smtClean="0">
                <a:effectLst/>
              </a:rPr>
              <a:t>		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		BRO		          CLE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FAT		      THER		NT	        MOTHER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SIS		HER  	   AU		        THER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		TER		      UN		      WI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	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DAUGH		MILY		GRAND	     FE</a:t>
            </a:r>
            <a:endParaRPr lang="ru-RU" sz="2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z="28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2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0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ang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250825" y="549275"/>
            <a:ext cx="51133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children that lived in a shoe is a family! 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pair like Kanga and Roo is a family!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calf and a cow that go moo is a family!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6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529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</a:t>
            </a:r>
            <a:r>
              <a:rPr lang="en-US" sz="6000" dirty="0" smtClean="0">
                <a:solidFill>
                  <a:srgbClr val="FF0000"/>
                </a:solidFill>
              </a:rPr>
              <a:t>Good bye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1914525"/>
            <a:ext cx="5715000" cy="4171950"/>
          </a:xfrm>
        </p:spPr>
      </p:pic>
      <p:pic>
        <p:nvPicPr>
          <p:cNvPr id="34820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4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0825" y="361950"/>
            <a:ext cx="864235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tabLst>
                <a:tab pos="17145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17145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1714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rgbClr val="000000"/>
                </a:solidFill>
                <a:latin typeface="Adobe Garamond Pro Bold" pitchFamily="18" charset="0"/>
              </a:rPr>
              <a:t>Try to guess what we’ll talk today about.</a:t>
            </a:r>
            <a:r>
              <a:rPr lang="en-US" altLang="ru-RU" sz="2800">
                <a:solidFill>
                  <a:srgbClr val="000000"/>
                </a:solidFill>
                <a:latin typeface="Adobe Garamond Pro Bold" pitchFamily="18" charset="0"/>
              </a:rPr>
              <a:t> </a:t>
            </a:r>
            <a:endParaRPr lang="ru-RU" altLang="ru-RU" sz="2800">
              <a:solidFill>
                <a:srgbClr val="000000"/>
              </a:solidFill>
              <a:latin typeface="Adobe Garamond Pro Bold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This is my father.</a:t>
            </a:r>
            <a:endParaRPr lang="ru-RU" altLang="ru-RU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This is my mother. </a:t>
            </a:r>
            <a:endParaRPr lang="ru-RU" altLang="ru-RU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This is my brother Paul.</a:t>
            </a:r>
            <a:endParaRPr lang="ru-RU" altLang="ru-RU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This is my sister.</a:t>
            </a:r>
            <a:endParaRPr lang="ru-RU" altLang="ru-RU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This is my grandmother.</a:t>
            </a:r>
            <a:endParaRPr lang="ru-RU" altLang="ru-RU" sz="4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latin typeface="Arial" panose="020B0604020202020204" pitchFamily="34" charset="0"/>
              </a:rPr>
              <a:t>How I love them all.</a:t>
            </a:r>
          </a:p>
        </p:txBody>
      </p:sp>
      <p:pic>
        <p:nvPicPr>
          <p:cNvPr id="16387" name="Звук 7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64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smtClean="0"/>
              <a:t>My family</a:t>
            </a:r>
            <a:endParaRPr lang="ru-RU" sz="8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44900"/>
            <a:ext cx="6400800" cy="19446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Семейные фотограф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9850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Звук 5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29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Times New Roman" pitchFamily="18" charset="0"/>
              </a:rPr>
              <a:t>Phonetic drill</a:t>
            </a:r>
            <a:endParaRPr lang="ru-RU" sz="6000" dirty="0" smtClean="0">
              <a:latin typeface="Times New Roman" pitchFamily="18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grandmother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mother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daughter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elder sister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younger sister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aunt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cousin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niece</a:t>
            </a: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 wife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grandfather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elder brother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younger brother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uncle</a:t>
            </a:r>
            <a:endParaRPr lang="ru-RU" sz="32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latin typeface="Times New Roman" pitchFamily="18" charset="0"/>
              </a:rPr>
              <a:t>nephew</a:t>
            </a:r>
            <a:endParaRPr lang="ru-RU" sz="32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latin typeface="Times New Roman" pitchFamily="18" charset="0"/>
              </a:rPr>
              <a:t>parents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18437" name="Звук 5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67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-830263" y="444500"/>
            <a:ext cx="99742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>
                <a:latin typeface="Arial Black" panose="020B0A04020102020204" pitchFamily="34" charset="0"/>
              </a:rPr>
              <a:t> </a:t>
            </a:r>
            <a:r>
              <a:rPr lang="en-US" altLang="ru-RU" sz="4800">
                <a:latin typeface="Arial Black" panose="020B0A04020102020204" pitchFamily="34" charset="0"/>
              </a:rPr>
              <a:t>Give the opposites:</a:t>
            </a:r>
            <a:br>
              <a:rPr lang="en-US" altLang="ru-RU" sz="4800">
                <a:latin typeface="Arial Black" panose="020B0A04020102020204" pitchFamily="34" charset="0"/>
              </a:rPr>
            </a:br>
            <a:r>
              <a:rPr lang="en-US" altLang="ru-RU" sz="4000" b="1">
                <a:latin typeface="Times New Roman" panose="02020603050405020304" pitchFamily="18" charset="0"/>
              </a:rPr>
              <a:t>A father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a sister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a dad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a man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an uncle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 a son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a granddad – </a:t>
            </a:r>
            <a:endParaRPr lang="ru-RU" altLang="ru-RU" sz="40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latin typeface="Times New Roman" panose="02020603050405020304" pitchFamily="18" charset="0"/>
              </a:rPr>
              <a:t>many children – </a:t>
            </a:r>
          </a:p>
        </p:txBody>
      </p:sp>
      <p:pic>
        <p:nvPicPr>
          <p:cNvPr id="19459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09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660033"/>
                </a:solidFill>
                <a:latin typeface="Times New Roman" pitchFamily="18" charset="0"/>
              </a:rPr>
              <a:t> Guess who they are.</a:t>
            </a:r>
            <a:endParaRPr lang="ru-RU" b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father and my mother are my…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mother’s daughter is my 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father’s mother is my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father’s brother is my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mother’s sister is my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my aunt’s son is my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the daughter of my brother or a sister is my…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660033"/>
                </a:solidFill>
                <a:latin typeface="Times New Roman" pitchFamily="18" charset="0"/>
              </a:rPr>
              <a:t>the son of my brother or a sister is my …</a:t>
            </a:r>
            <a:r>
              <a:rPr lang="ru-RU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20484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8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b="1" dirty="0" smtClean="0"/>
              <a:t>Карта ассоциаций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899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smtClean="0"/>
              <a:t>  What is a family?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smtClean="0"/>
              <a:t>  What associations have you with a word “family”?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b="1" smtClean="0"/>
              <a:t>  What is a family for us</a:t>
            </a:r>
            <a:r>
              <a:rPr lang="ru-RU" sz="4000" b="1" smtClean="0"/>
              <a:t>?</a:t>
            </a:r>
            <a:r>
              <a:rPr lang="ru-RU" sz="4000" smtClean="0"/>
              <a:t> </a:t>
            </a:r>
          </a:p>
        </p:txBody>
      </p:sp>
      <p:pic>
        <p:nvPicPr>
          <p:cNvPr id="21508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29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/>
              <a:t>What is a family?</a:t>
            </a:r>
            <a:endParaRPr lang="ru-RU" sz="6600" b="1" dirty="0" smtClean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7" descr="dreamstimeweb_976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31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Baby and father and mother: a family, </a:t>
            </a:r>
            <a:br>
              <a:rPr lang="en-US" sz="3600" smtClean="0"/>
            </a:br>
            <a:r>
              <a:rPr lang="en-US" sz="3600" smtClean="0"/>
              <a:t>Parents and sister and brother: a family.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23555" name="Picture 5" descr="grown-childr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59000"/>
            <a:ext cx="69119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33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3|2.8|3.1|3|3.8|3|3.1|3.2|2.7|3.5|2.5|2.8|2.9|3.3|2.8|2.9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9|6.7|5.5|8|7.4|5.3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2|4.1|5.1|4.4|4.4|3.7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3|0.6|0.8|0.6|0.5|0.8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|0.4|0.4|0.4|0.5|0.5|0.9|1.2"/>
</p:tagLst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obe Garamond Pro Bold" pitchFamily="18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рбита 2">
    <a:dk1>
      <a:srgbClr val="008000"/>
    </a:dk1>
    <a:lt1>
      <a:srgbClr val="FFFFFF"/>
    </a:lt1>
    <a:dk2>
      <a:srgbClr val="003300"/>
    </a:dk2>
    <a:lt2>
      <a:srgbClr val="C0C0C0"/>
    </a:lt2>
    <a:accent1>
      <a:srgbClr val="99CC00"/>
    </a:accent1>
    <a:accent2>
      <a:srgbClr val="527C3A"/>
    </a:accent2>
    <a:accent3>
      <a:srgbClr val="AAADAA"/>
    </a:accent3>
    <a:accent4>
      <a:srgbClr val="DADADA"/>
    </a:accent4>
    <a:accent5>
      <a:srgbClr val="CAE2AA"/>
    </a:accent5>
    <a:accent6>
      <a:srgbClr val="497034"/>
    </a:accent6>
    <a:hlink>
      <a:srgbClr val="33CC33"/>
    </a:hlink>
    <a:folHlink>
      <a:srgbClr val="C1FF8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1454</TotalTime>
  <Words>330</Words>
  <Application>Microsoft Office PowerPoint</Application>
  <PresentationFormat>Экран (4:3)</PresentationFormat>
  <Paragraphs>91</Paragraphs>
  <Slides>19</Slides>
  <Notes>1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Adobe Garamond Pro Bold</vt:lpstr>
      <vt:lpstr>Arial</vt:lpstr>
      <vt:lpstr>Arial Black</vt:lpstr>
      <vt:lpstr>Wingdings</vt:lpstr>
      <vt:lpstr>Tahoma</vt:lpstr>
      <vt:lpstr>Verdana</vt:lpstr>
      <vt:lpstr>Times New Roman</vt:lpstr>
      <vt:lpstr>Трава</vt:lpstr>
      <vt:lpstr>Разрез</vt:lpstr>
      <vt:lpstr>Орбита</vt:lpstr>
      <vt:lpstr>Океан</vt:lpstr>
      <vt:lpstr>Соревнование</vt:lpstr>
      <vt:lpstr>Лучи</vt:lpstr>
      <vt:lpstr>My family</vt:lpstr>
      <vt:lpstr>Презентация PowerPoint</vt:lpstr>
      <vt:lpstr>My family</vt:lpstr>
      <vt:lpstr>Phonetic drill</vt:lpstr>
      <vt:lpstr>Презентация PowerPoint</vt:lpstr>
      <vt:lpstr> Guess who they are.</vt:lpstr>
      <vt:lpstr>Карта ассоциаций.</vt:lpstr>
      <vt:lpstr>What is a family?</vt:lpstr>
      <vt:lpstr>Baby and father and mother: a family,  Parents and sister and brother: a family. </vt:lpstr>
      <vt:lpstr>Презентация PowerPoint</vt:lpstr>
      <vt:lpstr>Презентация PowerPoint</vt:lpstr>
      <vt:lpstr>Презентация PowerPoint</vt:lpstr>
      <vt:lpstr>Презентация PowerPoint</vt:lpstr>
      <vt:lpstr>   Home work</vt:lpstr>
      <vt:lpstr>Warming up Answer the questions</vt:lpstr>
      <vt:lpstr>Find as many words as you can in this puzzle? Go down  and across  </vt:lpstr>
      <vt:lpstr>JOIN THE PARTS OF THE WORDS</vt:lpstr>
      <vt:lpstr>Презентация PowerPoint</vt:lpstr>
      <vt:lpstr>              Good bye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английского языка     в 6 классе </dc:title>
  <dc:creator>Admin</dc:creator>
  <cp:lastModifiedBy>Пользователь Windows</cp:lastModifiedBy>
  <cp:revision>35</cp:revision>
  <dcterms:created xsi:type="dcterms:W3CDTF">2010-01-29T16:57:05Z</dcterms:created>
  <dcterms:modified xsi:type="dcterms:W3CDTF">2020-04-02T06:36:35Z</dcterms:modified>
</cp:coreProperties>
</file>