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77" r:id="rId2"/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B64EB16-E5B0-45CB-837D-A5542DB1FCF5}">
          <p14:sldIdLst>
            <p14:sldId id="277"/>
            <p14:sldId id="278"/>
            <p14:sldId id="256"/>
            <p14:sldId id="257"/>
            <p14:sldId id="258"/>
            <p14:sldId id="259"/>
            <p14:sldId id="260"/>
          </p14:sldIdLst>
        </p14:section>
        <p14:section name="Раздел без заголовка" id="{9AD47A85-D295-47E3-B158-B05EB21C733D}">
          <p14:sldIdLst>
            <p14:sldId id="261"/>
            <p14:sldId id="262"/>
            <p14:sldId id="263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A1796-00A6-4DCD-81F4-E907CA85228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94AA7-945F-4F9F-B0C8-7D1FB2908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0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C6-81D0-43A2-A8CB-0DFADE64BB9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131-FB33-4A62-9E96-22AED2688F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C6-81D0-43A2-A8CB-0DFADE64BB9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131-FB33-4A62-9E96-22AED2688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C6-81D0-43A2-A8CB-0DFADE64BB9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131-FB33-4A62-9E96-22AED2688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C6-81D0-43A2-A8CB-0DFADE64BB9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131-FB33-4A62-9E96-22AED2688F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C6-81D0-43A2-A8CB-0DFADE64BB9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131-FB33-4A62-9E96-22AED2688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C6-81D0-43A2-A8CB-0DFADE64BB9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131-FB33-4A62-9E96-22AED2688F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C6-81D0-43A2-A8CB-0DFADE64BB9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131-FB33-4A62-9E96-22AED2688F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C6-81D0-43A2-A8CB-0DFADE64BB9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131-FB33-4A62-9E96-22AED2688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C6-81D0-43A2-A8CB-0DFADE64BB9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131-FB33-4A62-9E96-22AED2688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C6-81D0-43A2-A8CB-0DFADE64BB9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131-FB33-4A62-9E96-22AED2688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C6-81D0-43A2-A8CB-0DFADE64BB9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131-FB33-4A62-9E96-22AED2688F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1580C6-81D0-43A2-A8CB-0DFADE64BB9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0A5131-FB33-4A62-9E96-22AED2688F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Теплоключенка </a:t>
            </a:r>
            <a:r>
              <a:rPr lang="ru-RU" dirty="0" err="1" smtClean="0"/>
              <a:t>айылы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2020ж.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46784" y="260648"/>
            <a:ext cx="7920880" cy="266429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en-US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C.</a:t>
            </a:r>
            <a:r>
              <a:rPr lang="ru-RU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М. Киров </a:t>
            </a:r>
            <a:r>
              <a:rPr lang="ru-RU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атындагы</a:t>
            </a:r>
            <a:r>
              <a:rPr lang="ru-RU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гим</a:t>
            </a:r>
            <a:r>
              <a:rPr lang="ru-RU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мектеби</a:t>
            </a:r>
            <a:endParaRPr lang="ru-RU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0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518"/>
    </mc:Choice>
    <mc:Fallback>
      <p:transition advTm="5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ky-KG" dirty="0" smtClean="0">
                <a:solidFill>
                  <a:srgbClr val="FF0000"/>
                </a:solidFill>
              </a:rPr>
              <a:t>Ээнин б</a:t>
            </a:r>
            <a:r>
              <a:rPr lang="ky-KG" sz="5400" dirty="0" smtClean="0">
                <a:solidFill>
                  <a:srgbClr val="FF0000"/>
                </a:solidFill>
                <a:latin typeface="Calibri"/>
              </a:rPr>
              <a:t>ө</a:t>
            </a:r>
            <a:r>
              <a:rPr lang="ky-KG" dirty="0" smtClean="0">
                <a:solidFill>
                  <a:srgbClr val="FF0000"/>
                </a:solidFill>
              </a:rPr>
              <a:t>л</a:t>
            </a:r>
            <a:r>
              <a:rPr lang="ky-KG" sz="5400" dirty="0" smtClean="0">
                <a:solidFill>
                  <a:srgbClr val="FF0000"/>
                </a:solidFill>
                <a:latin typeface="Calibri"/>
              </a:rPr>
              <a:t>ү</a:t>
            </a:r>
            <a:r>
              <a:rPr lang="ky-KG" dirty="0" smtClean="0">
                <a:solidFill>
                  <a:srgbClr val="FF0000"/>
                </a:solidFill>
              </a:rPr>
              <a:t>н</a:t>
            </a:r>
            <a:r>
              <a:rPr lang="ky-KG" sz="4800" dirty="0" smtClean="0">
                <a:solidFill>
                  <a:srgbClr val="FF0000"/>
                </a:solidFill>
                <a:latin typeface="Calibri"/>
              </a:rPr>
              <a:t>ү</a:t>
            </a:r>
            <a:r>
              <a:rPr lang="ky-KG" dirty="0" smtClean="0">
                <a:solidFill>
                  <a:srgbClr val="FF0000"/>
                </a:solidFill>
              </a:rPr>
              <a:t>ш</a:t>
            </a:r>
            <a:r>
              <a:rPr lang="ky-KG" dirty="0">
                <a:solidFill>
                  <a:srgbClr val="FF0000"/>
                </a:solidFill>
                <a:latin typeface="Calibri"/>
              </a:rPr>
              <a:t>ү</a:t>
            </a:r>
            <a:r>
              <a:rPr lang="ky-KG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3706744" cy="554461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y-KG" sz="2800" dirty="0" smtClean="0"/>
              <a:t>Ж</a:t>
            </a:r>
            <a:r>
              <a:rPr lang="ky-KG" sz="3200" dirty="0" smtClean="0">
                <a:latin typeface="Calibri"/>
              </a:rPr>
              <a:t>өнөкө</a:t>
            </a:r>
            <a:r>
              <a:rPr lang="ky-KG" sz="2800" dirty="0" smtClean="0"/>
              <a:t>й ээ аткарган кызматы боюнча башка с</a:t>
            </a:r>
            <a:r>
              <a:rPr lang="ky-KG" sz="3200" dirty="0" smtClean="0">
                <a:latin typeface="Calibri"/>
              </a:rPr>
              <a:t>өздө</a:t>
            </a:r>
            <a:r>
              <a:rPr lang="ky-KG" sz="2800" dirty="0" smtClean="0"/>
              <a:t>р менен тутумдашпаган ж</a:t>
            </a:r>
            <a:r>
              <a:rPr lang="ky-KG" sz="3200" dirty="0" smtClean="0">
                <a:latin typeface="Calibri"/>
              </a:rPr>
              <a:t>өнөкө</a:t>
            </a:r>
            <a:r>
              <a:rPr lang="ky-KG" sz="2800" dirty="0" smtClean="0"/>
              <a:t>й же татаал с</a:t>
            </a:r>
            <a:r>
              <a:rPr lang="ky-KG" sz="3200" dirty="0" smtClean="0">
                <a:latin typeface="Calibri"/>
              </a:rPr>
              <a:t>өздөрдө</a:t>
            </a:r>
            <a:r>
              <a:rPr lang="ky-KG" sz="2800" dirty="0" smtClean="0"/>
              <a:t>н турат.</a:t>
            </a:r>
          </a:p>
          <a:p>
            <a:pPr marL="0" indent="0" algn="ctr">
              <a:buNone/>
            </a:pPr>
            <a:r>
              <a:rPr lang="ky-KG" sz="2800" b="1" dirty="0" smtClean="0"/>
              <a:t>Мисалы:</a:t>
            </a:r>
          </a:p>
          <a:p>
            <a:pPr marL="0" indent="0" algn="ctr">
              <a:buNone/>
            </a:pPr>
            <a:r>
              <a:rPr lang="ky-KG" sz="2800" b="1" u="sng" dirty="0" smtClean="0">
                <a:solidFill>
                  <a:srgbClr val="FF0000"/>
                </a:solidFill>
              </a:rPr>
              <a:t>Ибн Сина </a:t>
            </a:r>
            <a:r>
              <a:rPr lang="ky-KG" sz="2800" b="1" dirty="0" smtClean="0"/>
              <a:t>он жашында алгебра сабагын </a:t>
            </a:r>
            <a:r>
              <a:rPr lang="ky-KG" sz="3200" b="1" dirty="0" smtClean="0">
                <a:latin typeface="Calibri"/>
              </a:rPr>
              <a:t>өздөштүргө</a:t>
            </a:r>
            <a:r>
              <a:rPr lang="ky-KG" sz="3200" b="1" dirty="0" smtClean="0"/>
              <a:t>н</a:t>
            </a:r>
            <a:r>
              <a:rPr lang="ky-KG" sz="2800" b="1" dirty="0" smtClean="0"/>
              <a:t>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932040" y="980728"/>
            <a:ext cx="3347848" cy="554461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y-KG" sz="2800" dirty="0" smtClean="0"/>
              <a:t>Тутумдаш  ээ аткарган кызматы боюнча эки же андан ашык </a:t>
            </a:r>
            <a:r>
              <a:rPr lang="ky-KG" sz="3200" dirty="0" smtClean="0"/>
              <a:t>с</a:t>
            </a:r>
            <a:r>
              <a:rPr lang="ky-KG" sz="3600" dirty="0" smtClean="0">
                <a:latin typeface="Calibri"/>
              </a:rPr>
              <a:t>ө</a:t>
            </a:r>
            <a:r>
              <a:rPr lang="ky-KG" sz="3200" dirty="0" smtClean="0"/>
              <a:t>зд</a:t>
            </a:r>
            <a:r>
              <a:rPr lang="ky-KG" sz="3600" dirty="0" smtClean="0">
                <a:latin typeface="Calibri"/>
              </a:rPr>
              <a:t>ө</a:t>
            </a:r>
            <a:r>
              <a:rPr lang="ky-KG" sz="3200" dirty="0" smtClean="0"/>
              <a:t>рд</a:t>
            </a:r>
            <a:r>
              <a:rPr lang="ky-KG" sz="3600" dirty="0" smtClean="0">
                <a:latin typeface="Calibri"/>
              </a:rPr>
              <a:t>ү</a:t>
            </a:r>
            <a:r>
              <a:rPr lang="ky-KG" sz="3200" dirty="0" smtClean="0"/>
              <a:t>н</a:t>
            </a:r>
            <a:r>
              <a:rPr lang="ky-KG" sz="2800" dirty="0" smtClean="0"/>
              <a:t> ажырагыс тизмегинен турат.</a:t>
            </a:r>
          </a:p>
          <a:p>
            <a:pPr marL="0" indent="0" algn="ctr">
              <a:buNone/>
            </a:pPr>
            <a:r>
              <a:rPr lang="ky-KG" sz="2800" b="1" dirty="0" smtClean="0"/>
              <a:t>Мисалы:</a:t>
            </a:r>
          </a:p>
          <a:p>
            <a:pPr marL="0" indent="0" algn="ctr">
              <a:buNone/>
            </a:pPr>
            <a:r>
              <a:rPr lang="ky-KG" sz="2800" b="1" u="sng" dirty="0" smtClean="0">
                <a:solidFill>
                  <a:srgbClr val="FF0000"/>
                </a:solidFill>
              </a:rPr>
              <a:t>Кыргыз тили </a:t>
            </a:r>
            <a:r>
              <a:rPr lang="ky-KG" sz="2800" b="1" dirty="0" smtClean="0"/>
              <a:t>биздин улуттук тилибиз болуп эсептелет.</a:t>
            </a:r>
            <a:endParaRPr lang="ru-RU" sz="2800" b="1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2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57729">
        <p14:switch dir="r"/>
      </p:transition>
    </mc:Choice>
    <mc:Fallback>
      <p:transition spd="slow" advTm="577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171400"/>
            <a:ext cx="5822650" cy="1628800"/>
          </a:xfrm>
        </p:spPr>
        <p:txBody>
          <a:bodyPr/>
          <a:lstStyle/>
          <a:p>
            <a:pPr algn="ctr"/>
            <a:r>
              <a:rPr lang="ru-RU" dirty="0" err="1" smtClean="0"/>
              <a:t>Ээнин</a:t>
            </a:r>
            <a:r>
              <a:rPr lang="ru-RU" dirty="0" smtClean="0"/>
              <a:t> </a:t>
            </a:r>
            <a:r>
              <a:rPr lang="ru-RU" dirty="0" err="1" smtClean="0"/>
              <a:t>милдетин</a:t>
            </a:r>
            <a:r>
              <a:rPr lang="ru-RU" dirty="0" smtClean="0"/>
              <a:t> </a:t>
            </a:r>
            <a:r>
              <a:rPr lang="ru-RU" dirty="0" err="1" smtClean="0"/>
              <a:t>аткаруучу</a:t>
            </a:r>
            <a:r>
              <a:rPr lang="ru-RU" dirty="0" smtClean="0"/>
              <a:t> </a:t>
            </a:r>
            <a:r>
              <a:rPr lang="ru-RU" sz="4800" dirty="0" err="1" smtClean="0"/>
              <a:t>с</a:t>
            </a:r>
            <a:r>
              <a:rPr lang="ru-RU" sz="4800" dirty="0" err="1" smtClean="0">
                <a:latin typeface="Calibri"/>
              </a:rPr>
              <a:t>өздөр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784976" cy="5184576"/>
          </a:xfrm>
        </p:spPr>
        <p:txBody>
          <a:bodyPr>
            <a:normAutofit fontScale="85000" lnSpcReduction="20000"/>
          </a:bodyPr>
          <a:lstStyle/>
          <a:p>
            <a:r>
              <a:rPr lang="ky-KG" sz="2800" dirty="0">
                <a:solidFill>
                  <a:srgbClr val="FF3399"/>
                </a:solidFill>
              </a:rPr>
              <a:t>1.Жекелик жана </a:t>
            </a:r>
            <a:r>
              <a:rPr lang="ky-KG" sz="2800" dirty="0" smtClean="0">
                <a:solidFill>
                  <a:srgbClr val="FF3399"/>
                </a:solidFill>
              </a:rPr>
              <a:t>к</a:t>
            </a:r>
            <a:r>
              <a:rPr lang="ky-KG" sz="3300" dirty="0" smtClean="0">
                <a:solidFill>
                  <a:srgbClr val="FF3399"/>
                </a:solidFill>
                <a:latin typeface="Calibri"/>
              </a:rPr>
              <a:t>ө</a:t>
            </a:r>
            <a:r>
              <a:rPr lang="ky-KG" sz="2800" dirty="0" smtClean="0">
                <a:solidFill>
                  <a:srgbClr val="FF3399"/>
                </a:solidFill>
              </a:rPr>
              <a:t>пт</a:t>
            </a:r>
            <a:r>
              <a:rPr lang="ky-KG" sz="3300" dirty="0" smtClean="0">
                <a:solidFill>
                  <a:srgbClr val="FF3399"/>
                </a:solidFill>
                <a:latin typeface="Calibri"/>
              </a:rPr>
              <a:t>ү</a:t>
            </a:r>
            <a:r>
              <a:rPr lang="ky-KG" sz="2800" dirty="0" smtClean="0">
                <a:solidFill>
                  <a:srgbClr val="FF3399"/>
                </a:solidFill>
              </a:rPr>
              <a:t>к </a:t>
            </a:r>
            <a:r>
              <a:rPr lang="ky-KG" sz="2800" dirty="0">
                <a:solidFill>
                  <a:srgbClr val="FF3399"/>
                </a:solidFill>
              </a:rPr>
              <a:t>сандагы атооч </a:t>
            </a:r>
            <a:r>
              <a:rPr lang="ky-KG" sz="2800" dirty="0" smtClean="0">
                <a:solidFill>
                  <a:srgbClr val="FF3399"/>
                </a:solidFill>
              </a:rPr>
              <a:t>ж</a:t>
            </a:r>
            <a:r>
              <a:rPr lang="ky-KG" sz="3300" dirty="0" smtClean="0">
                <a:solidFill>
                  <a:srgbClr val="FF3399"/>
                </a:solidFill>
                <a:latin typeface="Calibri"/>
              </a:rPr>
              <a:t>ө</a:t>
            </a:r>
            <a:r>
              <a:rPr lang="ky-KG" sz="2800" dirty="0" smtClean="0">
                <a:solidFill>
                  <a:srgbClr val="FF3399"/>
                </a:solidFill>
              </a:rPr>
              <a:t>нд</a:t>
            </a:r>
            <a:r>
              <a:rPr lang="ky-KG" sz="3300" dirty="0" smtClean="0">
                <a:solidFill>
                  <a:srgbClr val="FF3399"/>
                </a:solidFill>
                <a:latin typeface="Calibri"/>
              </a:rPr>
              <a:t>ө</a:t>
            </a:r>
            <a:r>
              <a:rPr lang="ky-KG" sz="2800" dirty="0" smtClean="0">
                <a:solidFill>
                  <a:srgbClr val="FF3399"/>
                </a:solidFill>
              </a:rPr>
              <a:t>м</a:t>
            </a:r>
            <a:r>
              <a:rPr lang="ky-KG" sz="3300" dirty="0" smtClean="0">
                <a:solidFill>
                  <a:srgbClr val="FF3399"/>
                </a:solidFill>
                <a:latin typeface="Calibri"/>
              </a:rPr>
              <a:t>ө</a:t>
            </a:r>
            <a:r>
              <a:rPr lang="ky-KG" sz="2800" dirty="0" smtClean="0">
                <a:solidFill>
                  <a:srgbClr val="FF3399"/>
                </a:solidFill>
              </a:rPr>
              <a:t>с</a:t>
            </a:r>
            <a:r>
              <a:rPr lang="ky-KG" sz="3300" dirty="0" smtClean="0">
                <a:solidFill>
                  <a:srgbClr val="FF3399"/>
                </a:solidFill>
                <a:latin typeface="Calibri"/>
              </a:rPr>
              <a:t>ү</a:t>
            </a:r>
            <a:r>
              <a:rPr lang="ky-KG" sz="2800" dirty="0" smtClean="0">
                <a:solidFill>
                  <a:srgbClr val="FF3399"/>
                </a:solidFill>
              </a:rPr>
              <a:t>нд</a:t>
            </a:r>
            <a:r>
              <a:rPr lang="ky-KG" sz="3300" dirty="0" smtClean="0">
                <a:solidFill>
                  <a:srgbClr val="FF3399"/>
                </a:solidFill>
                <a:latin typeface="Calibri"/>
              </a:rPr>
              <a:t>ө</a:t>
            </a:r>
            <a:r>
              <a:rPr lang="ky-KG" sz="2800" dirty="0" smtClean="0">
                <a:solidFill>
                  <a:srgbClr val="FF3399"/>
                </a:solidFill>
              </a:rPr>
              <a:t>г</a:t>
            </a:r>
            <a:r>
              <a:rPr lang="ky-KG" sz="3300" dirty="0" smtClean="0">
                <a:solidFill>
                  <a:srgbClr val="FF3399"/>
                </a:solidFill>
                <a:latin typeface="Calibri"/>
              </a:rPr>
              <a:t>ү</a:t>
            </a:r>
            <a:r>
              <a:rPr lang="ky-KG" sz="2800" dirty="0" smtClean="0">
                <a:solidFill>
                  <a:srgbClr val="FF3399"/>
                </a:solidFill>
              </a:rPr>
              <a:t> </a:t>
            </a:r>
            <a:r>
              <a:rPr lang="ky-KG" sz="2800" dirty="0">
                <a:solidFill>
                  <a:srgbClr val="FF3399"/>
                </a:solidFill>
              </a:rPr>
              <a:t>зат атоочтор.</a:t>
            </a:r>
            <a:br>
              <a:rPr lang="ky-KG" sz="2800" dirty="0">
                <a:solidFill>
                  <a:srgbClr val="FF3399"/>
                </a:solidFill>
              </a:rPr>
            </a:br>
            <a:r>
              <a:rPr lang="ky-KG" sz="2800" dirty="0">
                <a:solidFill>
                  <a:srgbClr val="FF0000"/>
                </a:solidFill>
              </a:rPr>
              <a:t>Мисалы</a:t>
            </a:r>
            <a:r>
              <a:rPr lang="ky-KG" sz="2800" dirty="0" smtClean="0">
                <a:solidFill>
                  <a:srgbClr val="FF0000"/>
                </a:solidFill>
              </a:rPr>
              <a:t>:  </a:t>
            </a:r>
            <a:r>
              <a:rPr lang="ky-KG" sz="2800" b="1" i="1" u="sng" dirty="0" smtClean="0">
                <a:solidFill>
                  <a:srgbClr val="FF0000"/>
                </a:solidFill>
              </a:rPr>
              <a:t>Мугалим</a:t>
            </a:r>
            <a:r>
              <a:rPr lang="ky-KG" sz="2800" dirty="0" smtClean="0">
                <a:solidFill>
                  <a:srgbClr val="FF0000"/>
                </a:solidFill>
              </a:rPr>
              <a:t> </a:t>
            </a:r>
            <a:r>
              <a:rPr lang="ky-KG" sz="2800" dirty="0">
                <a:solidFill>
                  <a:srgbClr val="FF0000"/>
                </a:solidFill>
              </a:rPr>
              <a:t>(КИМ?) класска кирди</a:t>
            </a:r>
            <a:r>
              <a:rPr lang="ky-KG" sz="2800" dirty="0" smtClean="0">
                <a:solidFill>
                  <a:srgbClr val="FF3399"/>
                </a:solidFill>
              </a:rPr>
              <a:t>.</a:t>
            </a:r>
          </a:p>
          <a:p>
            <a:endParaRPr lang="ky-KG" dirty="0" smtClean="0">
              <a:solidFill>
                <a:srgbClr val="0070C0"/>
              </a:solidFill>
            </a:endParaRPr>
          </a:p>
          <a:p>
            <a:r>
              <a:rPr lang="ky-KG" sz="2800" dirty="0" smtClean="0">
                <a:solidFill>
                  <a:srgbClr val="0070C0"/>
                </a:solidFill>
              </a:rPr>
              <a:t>2.Жекелик </a:t>
            </a:r>
            <a:r>
              <a:rPr lang="ky-KG" sz="2800" dirty="0">
                <a:solidFill>
                  <a:srgbClr val="0070C0"/>
                </a:solidFill>
              </a:rPr>
              <a:t>жана </a:t>
            </a:r>
            <a:r>
              <a:rPr lang="ky-KG" sz="2800" dirty="0" smtClean="0">
                <a:solidFill>
                  <a:srgbClr val="0070C0"/>
                </a:solidFill>
              </a:rPr>
              <a:t>к</a:t>
            </a:r>
            <a:r>
              <a:rPr lang="ky-KG" sz="3300" dirty="0" smtClean="0">
                <a:solidFill>
                  <a:srgbClr val="0070C0"/>
                </a:solidFill>
                <a:latin typeface="Calibri"/>
              </a:rPr>
              <a:t>ө</a:t>
            </a:r>
            <a:r>
              <a:rPr lang="ky-KG" sz="2800" dirty="0" smtClean="0">
                <a:solidFill>
                  <a:srgbClr val="0070C0"/>
                </a:solidFill>
              </a:rPr>
              <a:t>пт</a:t>
            </a:r>
            <a:r>
              <a:rPr lang="ky-KG" sz="3300" dirty="0" smtClean="0">
                <a:solidFill>
                  <a:srgbClr val="0070C0"/>
                </a:solidFill>
                <a:latin typeface="Calibri"/>
              </a:rPr>
              <a:t>ү</a:t>
            </a:r>
            <a:r>
              <a:rPr lang="ky-KG" sz="2800" dirty="0" smtClean="0">
                <a:solidFill>
                  <a:srgbClr val="0070C0"/>
                </a:solidFill>
              </a:rPr>
              <a:t>к </a:t>
            </a:r>
            <a:r>
              <a:rPr lang="ky-KG" sz="2800" dirty="0">
                <a:solidFill>
                  <a:srgbClr val="0070C0"/>
                </a:solidFill>
              </a:rPr>
              <a:t>сандагы атооч </a:t>
            </a:r>
            <a:r>
              <a:rPr lang="ky-KG" sz="2800" dirty="0" smtClean="0">
                <a:solidFill>
                  <a:srgbClr val="0070C0"/>
                </a:solidFill>
              </a:rPr>
              <a:t>ж</a:t>
            </a:r>
            <a:r>
              <a:rPr lang="ky-KG" sz="3300" dirty="0" smtClean="0">
                <a:solidFill>
                  <a:srgbClr val="0070C0"/>
                </a:solidFill>
                <a:latin typeface="Calibri"/>
              </a:rPr>
              <a:t>ө</a:t>
            </a:r>
            <a:r>
              <a:rPr lang="ky-KG" sz="2800" dirty="0" smtClean="0">
                <a:solidFill>
                  <a:srgbClr val="0070C0"/>
                </a:solidFill>
              </a:rPr>
              <a:t>нд</a:t>
            </a:r>
            <a:r>
              <a:rPr lang="ky-KG" sz="3300" dirty="0" smtClean="0">
                <a:solidFill>
                  <a:srgbClr val="0070C0"/>
                </a:solidFill>
                <a:latin typeface="Calibri"/>
              </a:rPr>
              <a:t>ө</a:t>
            </a:r>
            <a:r>
              <a:rPr lang="ky-KG" sz="2800" dirty="0" smtClean="0">
                <a:solidFill>
                  <a:srgbClr val="0070C0"/>
                </a:solidFill>
              </a:rPr>
              <a:t>м</a:t>
            </a:r>
            <a:r>
              <a:rPr lang="ky-KG" sz="3300" dirty="0" smtClean="0">
                <a:solidFill>
                  <a:srgbClr val="0070C0"/>
                </a:solidFill>
                <a:latin typeface="Calibri"/>
              </a:rPr>
              <a:t>ө</a:t>
            </a:r>
            <a:r>
              <a:rPr lang="ky-KG" sz="2800" dirty="0" smtClean="0">
                <a:solidFill>
                  <a:srgbClr val="0070C0"/>
                </a:solidFill>
              </a:rPr>
              <a:t>с</a:t>
            </a:r>
            <a:r>
              <a:rPr lang="ky-KG" sz="3300" dirty="0">
                <a:solidFill>
                  <a:srgbClr val="0070C0"/>
                </a:solidFill>
                <a:latin typeface="Calibri"/>
              </a:rPr>
              <a:t>ү</a:t>
            </a:r>
            <a:r>
              <a:rPr lang="ky-KG" sz="2800" dirty="0" smtClean="0">
                <a:solidFill>
                  <a:srgbClr val="0070C0"/>
                </a:solidFill>
              </a:rPr>
              <a:t>нд</a:t>
            </a:r>
            <a:r>
              <a:rPr lang="ky-KG" sz="3300" dirty="0" smtClean="0">
                <a:solidFill>
                  <a:srgbClr val="0070C0"/>
                </a:solidFill>
                <a:latin typeface="Calibri"/>
              </a:rPr>
              <a:t>ө</a:t>
            </a:r>
            <a:r>
              <a:rPr lang="ky-KG" sz="2800" dirty="0" smtClean="0">
                <a:solidFill>
                  <a:srgbClr val="0070C0"/>
                </a:solidFill>
              </a:rPr>
              <a:t>г</a:t>
            </a:r>
            <a:r>
              <a:rPr lang="ky-KG" sz="3300" dirty="0" smtClean="0">
                <a:solidFill>
                  <a:srgbClr val="0070C0"/>
                </a:solidFill>
                <a:latin typeface="Calibri"/>
              </a:rPr>
              <a:t>ү</a:t>
            </a:r>
            <a:r>
              <a:rPr lang="ky-KG" sz="2800" dirty="0" smtClean="0">
                <a:solidFill>
                  <a:srgbClr val="0070C0"/>
                </a:solidFill>
              </a:rPr>
              <a:t> </a:t>
            </a:r>
            <a:r>
              <a:rPr lang="ky-KG" sz="2800" dirty="0">
                <a:solidFill>
                  <a:srgbClr val="0070C0"/>
                </a:solidFill>
              </a:rPr>
              <a:t>ат атоочтор.</a:t>
            </a:r>
            <a:br>
              <a:rPr lang="ky-KG" sz="2800" dirty="0">
                <a:solidFill>
                  <a:srgbClr val="0070C0"/>
                </a:solidFill>
              </a:rPr>
            </a:br>
            <a:r>
              <a:rPr lang="ky-KG" sz="2800" dirty="0" smtClean="0">
                <a:solidFill>
                  <a:schemeClr val="accent3">
                    <a:lumMod val="50000"/>
                  </a:schemeClr>
                </a:solidFill>
              </a:rPr>
              <a:t>Мисалы:</a:t>
            </a:r>
            <a:r>
              <a:rPr lang="ky-KG" sz="2800" b="1" i="1" u="sng" dirty="0" smtClean="0">
                <a:solidFill>
                  <a:schemeClr val="accent3">
                    <a:lumMod val="50000"/>
                  </a:schemeClr>
                </a:solidFill>
              </a:rPr>
              <a:t>Мен (</a:t>
            </a:r>
            <a:r>
              <a:rPr lang="ky-KG" sz="2800" u="sng" dirty="0" smtClean="0">
                <a:solidFill>
                  <a:schemeClr val="accent3">
                    <a:lumMod val="50000"/>
                  </a:schemeClr>
                </a:solidFill>
              </a:rPr>
              <a:t>КИМ</a:t>
            </a:r>
            <a:r>
              <a:rPr lang="en-US" sz="2800" u="sng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r>
              <a:rPr lang="en-US" sz="2800" b="1" i="1" u="sng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ky-KG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y-KG" sz="2800" dirty="0" smtClean="0">
                <a:solidFill>
                  <a:schemeClr val="accent3">
                    <a:lumMod val="50000"/>
                  </a:schemeClr>
                </a:solidFill>
              </a:rPr>
              <a:t>дилбаян </a:t>
            </a:r>
            <a:r>
              <a:rPr lang="ky-KG" sz="2800" dirty="0">
                <a:solidFill>
                  <a:schemeClr val="accent3">
                    <a:lumMod val="50000"/>
                  </a:schemeClr>
                </a:solidFill>
              </a:rPr>
              <a:t>жазып жатамын</a:t>
            </a:r>
            <a:r>
              <a:rPr lang="ky-KG" sz="2800" dirty="0">
                <a:solidFill>
                  <a:srgbClr val="0070C0"/>
                </a:solidFill>
              </a:rPr>
              <a:t>.</a:t>
            </a:r>
            <a:r>
              <a:rPr lang="ky-KG" dirty="0">
                <a:solidFill>
                  <a:srgbClr val="0070C0"/>
                </a:solidFill>
              </a:rPr>
              <a:t/>
            </a:r>
            <a:br>
              <a:rPr lang="ky-KG" dirty="0">
                <a:solidFill>
                  <a:srgbClr val="0070C0"/>
                </a:solidFill>
              </a:rPr>
            </a:br>
            <a:endParaRPr lang="ky-KG" dirty="0" smtClean="0">
              <a:solidFill>
                <a:srgbClr val="0070C0"/>
              </a:solidFill>
            </a:endParaRPr>
          </a:p>
          <a:p>
            <a:r>
              <a:rPr lang="ky-KG" sz="3300" dirty="0" smtClean="0">
                <a:solidFill>
                  <a:srgbClr val="00B0F0"/>
                </a:solidFill>
              </a:rPr>
              <a:t>3.Жекелик </a:t>
            </a:r>
            <a:r>
              <a:rPr lang="ky-KG" sz="3300" dirty="0">
                <a:solidFill>
                  <a:srgbClr val="00B0F0"/>
                </a:solidFill>
              </a:rPr>
              <a:t>жана </a:t>
            </a:r>
            <a:r>
              <a:rPr lang="ky-KG" sz="3300" dirty="0" smtClean="0">
                <a:solidFill>
                  <a:srgbClr val="00B0F0"/>
                </a:solidFill>
              </a:rPr>
              <a:t>к</a:t>
            </a:r>
            <a:r>
              <a:rPr lang="ky-KG" sz="4000" dirty="0" smtClean="0">
                <a:solidFill>
                  <a:srgbClr val="00B0F0"/>
                </a:solidFill>
                <a:latin typeface="Calibri"/>
              </a:rPr>
              <a:t>ө</a:t>
            </a:r>
            <a:r>
              <a:rPr lang="ky-KG" sz="3300" dirty="0" smtClean="0">
                <a:solidFill>
                  <a:srgbClr val="00B0F0"/>
                </a:solidFill>
              </a:rPr>
              <a:t>пт</a:t>
            </a:r>
            <a:r>
              <a:rPr lang="ky-KG" sz="4000" dirty="0" smtClean="0">
                <a:solidFill>
                  <a:srgbClr val="00B0F0"/>
                </a:solidFill>
                <a:latin typeface="Calibri"/>
              </a:rPr>
              <a:t>ү</a:t>
            </a:r>
            <a:r>
              <a:rPr lang="ky-KG" sz="3300" dirty="0" smtClean="0">
                <a:solidFill>
                  <a:srgbClr val="00B0F0"/>
                </a:solidFill>
              </a:rPr>
              <a:t>к </a:t>
            </a:r>
            <a:r>
              <a:rPr lang="ky-KG" sz="3300" dirty="0">
                <a:solidFill>
                  <a:srgbClr val="00B0F0"/>
                </a:solidFill>
              </a:rPr>
              <a:t>сандагы атооч </a:t>
            </a:r>
            <a:r>
              <a:rPr lang="ky-KG" sz="3300" dirty="0" smtClean="0">
                <a:solidFill>
                  <a:srgbClr val="00B0F0"/>
                </a:solidFill>
              </a:rPr>
              <a:t>ж</a:t>
            </a:r>
            <a:r>
              <a:rPr lang="ky-KG" sz="4000" dirty="0" smtClean="0">
                <a:solidFill>
                  <a:srgbClr val="00B0F0"/>
                </a:solidFill>
                <a:latin typeface="Calibri"/>
              </a:rPr>
              <a:t>ө</a:t>
            </a:r>
            <a:r>
              <a:rPr lang="ky-KG" sz="3300" dirty="0" smtClean="0">
                <a:solidFill>
                  <a:srgbClr val="00B0F0"/>
                </a:solidFill>
              </a:rPr>
              <a:t>нд</a:t>
            </a:r>
            <a:r>
              <a:rPr lang="ky-KG" sz="4000" dirty="0" smtClean="0">
                <a:solidFill>
                  <a:srgbClr val="00B0F0"/>
                </a:solidFill>
                <a:latin typeface="Calibri"/>
              </a:rPr>
              <a:t>ө</a:t>
            </a:r>
            <a:r>
              <a:rPr lang="ky-KG" sz="3300" dirty="0" smtClean="0">
                <a:solidFill>
                  <a:srgbClr val="00B0F0"/>
                </a:solidFill>
              </a:rPr>
              <a:t>м</a:t>
            </a:r>
            <a:r>
              <a:rPr lang="ky-KG" sz="4000" dirty="0" smtClean="0">
                <a:solidFill>
                  <a:srgbClr val="00B0F0"/>
                </a:solidFill>
                <a:latin typeface="Calibri"/>
              </a:rPr>
              <a:t>ө</a:t>
            </a:r>
            <a:r>
              <a:rPr lang="ky-KG" sz="3300" dirty="0" smtClean="0">
                <a:solidFill>
                  <a:srgbClr val="00B0F0"/>
                </a:solidFill>
              </a:rPr>
              <a:t>с</a:t>
            </a:r>
            <a:r>
              <a:rPr lang="ky-KG" sz="4000" dirty="0" smtClean="0">
                <a:solidFill>
                  <a:srgbClr val="00B0F0"/>
                </a:solidFill>
                <a:latin typeface="Calibri"/>
              </a:rPr>
              <a:t>ү</a:t>
            </a:r>
            <a:r>
              <a:rPr lang="ky-KG" sz="3300" dirty="0" smtClean="0">
                <a:solidFill>
                  <a:srgbClr val="00B0F0"/>
                </a:solidFill>
              </a:rPr>
              <a:t>нд</a:t>
            </a:r>
            <a:r>
              <a:rPr lang="ky-KG" sz="4000" dirty="0" smtClean="0">
                <a:solidFill>
                  <a:srgbClr val="00B0F0"/>
                </a:solidFill>
                <a:latin typeface="Calibri"/>
              </a:rPr>
              <a:t>ө</a:t>
            </a:r>
            <a:r>
              <a:rPr lang="ky-KG" sz="3300" dirty="0" smtClean="0">
                <a:solidFill>
                  <a:srgbClr val="00B0F0"/>
                </a:solidFill>
              </a:rPr>
              <a:t>г</a:t>
            </a:r>
            <a:r>
              <a:rPr lang="ky-KG" sz="4000" dirty="0" smtClean="0">
                <a:solidFill>
                  <a:srgbClr val="00B0F0"/>
                </a:solidFill>
                <a:latin typeface="Calibri"/>
              </a:rPr>
              <a:t>ү</a:t>
            </a:r>
            <a:r>
              <a:rPr lang="ky-KG" sz="3300" dirty="0" smtClean="0">
                <a:solidFill>
                  <a:srgbClr val="00B0F0"/>
                </a:solidFill>
              </a:rPr>
              <a:t> </a:t>
            </a:r>
            <a:r>
              <a:rPr lang="ky-KG" sz="3300" dirty="0">
                <a:solidFill>
                  <a:srgbClr val="00B0F0"/>
                </a:solidFill>
              </a:rPr>
              <a:t>зат атооч маанисиндеги башка </a:t>
            </a:r>
            <a:r>
              <a:rPr lang="ky-KG" sz="3300" dirty="0" smtClean="0">
                <a:solidFill>
                  <a:srgbClr val="00B0F0"/>
                </a:solidFill>
              </a:rPr>
              <a:t>с</a:t>
            </a:r>
            <a:r>
              <a:rPr lang="ky-KG" sz="4000" dirty="0" smtClean="0">
                <a:solidFill>
                  <a:srgbClr val="00B0F0"/>
                </a:solidFill>
                <a:latin typeface="Calibri"/>
              </a:rPr>
              <a:t>ө</a:t>
            </a:r>
            <a:r>
              <a:rPr lang="ky-KG" sz="3300" dirty="0" smtClean="0">
                <a:solidFill>
                  <a:srgbClr val="00B0F0"/>
                </a:solidFill>
              </a:rPr>
              <a:t>з  т</a:t>
            </a:r>
            <a:r>
              <a:rPr lang="ky-KG" sz="4000" dirty="0" smtClean="0">
                <a:solidFill>
                  <a:srgbClr val="00B0F0"/>
                </a:solidFill>
                <a:latin typeface="Calibri"/>
              </a:rPr>
              <a:t>ү</a:t>
            </a:r>
            <a:r>
              <a:rPr lang="ky-KG" sz="3300" dirty="0" smtClean="0">
                <a:solidFill>
                  <a:srgbClr val="00B0F0"/>
                </a:solidFill>
              </a:rPr>
              <a:t>рк</a:t>
            </a:r>
            <a:r>
              <a:rPr lang="ky-KG" sz="4000" dirty="0" smtClean="0">
                <a:solidFill>
                  <a:srgbClr val="00B0F0"/>
                </a:solidFill>
                <a:latin typeface="Calibri"/>
              </a:rPr>
              <a:t>ү</a:t>
            </a:r>
            <a:r>
              <a:rPr lang="ky-KG" sz="3300" dirty="0" smtClean="0">
                <a:solidFill>
                  <a:srgbClr val="00B0F0"/>
                </a:solidFill>
              </a:rPr>
              <a:t>мд</a:t>
            </a:r>
            <a:r>
              <a:rPr lang="ky-KG" sz="4000" dirty="0" smtClean="0">
                <a:solidFill>
                  <a:srgbClr val="00B0F0"/>
                </a:solidFill>
                <a:latin typeface="Calibri"/>
              </a:rPr>
              <a:t>ө</a:t>
            </a:r>
            <a:r>
              <a:rPr lang="ky-KG" sz="3300" dirty="0" smtClean="0">
                <a:solidFill>
                  <a:srgbClr val="00B0F0"/>
                </a:solidFill>
              </a:rPr>
              <a:t>р</a:t>
            </a:r>
            <a:r>
              <a:rPr lang="ky-KG" sz="4000" dirty="0" smtClean="0">
                <a:solidFill>
                  <a:srgbClr val="00B0F0"/>
                </a:solidFill>
                <a:latin typeface="Calibri"/>
              </a:rPr>
              <a:t>ү</a:t>
            </a:r>
            <a:r>
              <a:rPr lang="ky-KG" sz="3300" dirty="0" smtClean="0">
                <a:solidFill>
                  <a:srgbClr val="00B0F0"/>
                </a:solidFill>
              </a:rPr>
              <a:t>.</a:t>
            </a:r>
            <a:r>
              <a:rPr lang="ky-KG" sz="3300" dirty="0">
                <a:solidFill>
                  <a:srgbClr val="00B0F0"/>
                </a:solidFill>
              </a:rPr>
              <a:t/>
            </a:r>
            <a:br>
              <a:rPr lang="ky-KG" sz="3300" dirty="0">
                <a:solidFill>
                  <a:srgbClr val="00B0F0"/>
                </a:solidFill>
              </a:rPr>
            </a:br>
            <a:r>
              <a:rPr lang="ky-KG" sz="3300" dirty="0">
                <a:solidFill>
                  <a:srgbClr val="002060"/>
                </a:solidFill>
              </a:rPr>
              <a:t>Мисалы: </a:t>
            </a:r>
            <a:r>
              <a:rPr lang="ky-KG" sz="3300" b="1" i="1" u="sng" dirty="0" smtClean="0">
                <a:solidFill>
                  <a:srgbClr val="002060"/>
                </a:solidFill>
              </a:rPr>
              <a:t>Билимд</a:t>
            </a:r>
            <a:r>
              <a:rPr lang="ky-KG" sz="3900" b="1" i="1" u="sng" dirty="0" smtClean="0">
                <a:solidFill>
                  <a:srgbClr val="002060"/>
                </a:solidFill>
                <a:latin typeface="Calibri"/>
              </a:rPr>
              <a:t>ү</a:t>
            </a:r>
            <a:r>
              <a:rPr lang="ky-KG" sz="3300" b="1" i="1" u="sng" dirty="0" smtClean="0">
                <a:solidFill>
                  <a:srgbClr val="002060"/>
                </a:solidFill>
              </a:rPr>
              <a:t>ү</a:t>
            </a:r>
            <a:r>
              <a:rPr lang="en-US" sz="3300" b="1" i="1" u="sng" dirty="0" smtClean="0">
                <a:solidFill>
                  <a:srgbClr val="002060"/>
                </a:solidFill>
              </a:rPr>
              <a:t> (</a:t>
            </a:r>
            <a:r>
              <a:rPr lang="ru-RU" sz="2800" i="1" u="sng" dirty="0" smtClean="0">
                <a:solidFill>
                  <a:srgbClr val="002060"/>
                </a:solidFill>
              </a:rPr>
              <a:t>КИМ</a:t>
            </a:r>
            <a:r>
              <a:rPr lang="en-US" sz="2800" i="1" u="sng" dirty="0" smtClean="0">
                <a:solidFill>
                  <a:srgbClr val="002060"/>
                </a:solidFill>
              </a:rPr>
              <a:t>?</a:t>
            </a:r>
            <a:r>
              <a:rPr lang="en-US" sz="3300" b="1" i="1" u="sng" dirty="0" smtClean="0">
                <a:solidFill>
                  <a:srgbClr val="002060"/>
                </a:solidFill>
              </a:rPr>
              <a:t>)</a:t>
            </a:r>
            <a:r>
              <a:rPr lang="ky-KG" sz="3300" dirty="0" smtClean="0">
                <a:solidFill>
                  <a:srgbClr val="002060"/>
                </a:solidFill>
              </a:rPr>
              <a:t> </a:t>
            </a:r>
            <a:r>
              <a:rPr lang="ky-KG" sz="3300" dirty="0">
                <a:solidFill>
                  <a:srgbClr val="002060"/>
                </a:solidFill>
              </a:rPr>
              <a:t>эмгегине </a:t>
            </a:r>
            <a:r>
              <a:rPr lang="ky-KG" sz="3300" dirty="0" smtClean="0">
                <a:solidFill>
                  <a:srgbClr val="002060"/>
                </a:solidFill>
              </a:rPr>
              <a:t>ишенет,</a:t>
            </a:r>
            <a:r>
              <a:rPr lang="ky-KG" sz="3300" b="1" i="1" u="sng" dirty="0" smtClean="0">
                <a:solidFill>
                  <a:srgbClr val="002060"/>
                </a:solidFill>
              </a:rPr>
              <a:t>билимсиз</a:t>
            </a:r>
            <a:r>
              <a:rPr lang="en-US" sz="3300" b="1" i="1" u="sng" dirty="0" smtClean="0">
                <a:solidFill>
                  <a:srgbClr val="002060"/>
                </a:solidFill>
              </a:rPr>
              <a:t> (</a:t>
            </a:r>
            <a:r>
              <a:rPr lang="ru-RU" sz="3300" i="1" u="sng" dirty="0" smtClean="0">
                <a:solidFill>
                  <a:srgbClr val="002060"/>
                </a:solidFill>
              </a:rPr>
              <a:t>ким</a:t>
            </a:r>
            <a:r>
              <a:rPr lang="en-US" sz="3300" i="1" u="sng" dirty="0" smtClean="0">
                <a:solidFill>
                  <a:srgbClr val="002060"/>
                </a:solidFill>
              </a:rPr>
              <a:t>?</a:t>
            </a:r>
            <a:r>
              <a:rPr lang="en-US" sz="3300" b="1" i="1" u="sng" dirty="0" smtClean="0">
                <a:solidFill>
                  <a:srgbClr val="002060"/>
                </a:solidFill>
              </a:rPr>
              <a:t>)</a:t>
            </a:r>
            <a:r>
              <a:rPr lang="ky-KG" sz="3300" dirty="0" smtClean="0">
                <a:solidFill>
                  <a:srgbClr val="002060"/>
                </a:solidFill>
              </a:rPr>
              <a:t> </a:t>
            </a:r>
            <a:r>
              <a:rPr lang="ky-KG" sz="3300" dirty="0" smtClean="0">
                <a:solidFill>
                  <a:srgbClr val="002060"/>
                </a:solidFill>
              </a:rPr>
              <a:t>т</a:t>
            </a:r>
            <a:r>
              <a:rPr lang="ky-KG" sz="3900" dirty="0" smtClean="0">
                <a:solidFill>
                  <a:srgbClr val="002060"/>
                </a:solidFill>
                <a:latin typeface="Calibri"/>
              </a:rPr>
              <a:t>ү</a:t>
            </a:r>
            <a:r>
              <a:rPr lang="ky-KG" sz="3300" dirty="0" smtClean="0">
                <a:solidFill>
                  <a:srgbClr val="002060"/>
                </a:solidFill>
              </a:rPr>
              <a:t>ш</a:t>
            </a:r>
            <a:r>
              <a:rPr lang="ky-KG" sz="3900" dirty="0" smtClean="0">
                <a:solidFill>
                  <a:srgbClr val="002060"/>
                </a:solidFill>
                <a:latin typeface="Calibri"/>
              </a:rPr>
              <a:t>ү</a:t>
            </a:r>
            <a:r>
              <a:rPr lang="ky-KG" sz="3300" dirty="0" smtClean="0">
                <a:solidFill>
                  <a:srgbClr val="002060"/>
                </a:solidFill>
              </a:rPr>
              <a:t>н</a:t>
            </a:r>
            <a:r>
              <a:rPr lang="ky-KG" sz="3900" dirty="0" smtClean="0">
                <a:solidFill>
                  <a:srgbClr val="002060"/>
                </a:solidFill>
                <a:latin typeface="Calibri"/>
              </a:rPr>
              <a:t>ө</a:t>
            </a:r>
            <a:r>
              <a:rPr lang="ky-KG" sz="3300" dirty="0" smtClean="0">
                <a:solidFill>
                  <a:srgbClr val="002060"/>
                </a:solidFill>
              </a:rPr>
              <a:t> </a:t>
            </a:r>
            <a:r>
              <a:rPr lang="ky-KG" sz="3300" dirty="0">
                <a:solidFill>
                  <a:srgbClr val="002060"/>
                </a:solidFill>
              </a:rPr>
              <a:t>ишенет</a:t>
            </a:r>
            <a:r>
              <a:rPr lang="ky-KG" dirty="0">
                <a:solidFill>
                  <a:srgbClr val="00B0F0"/>
                </a:solidFill>
              </a:rPr>
              <a:t>.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33445"/>
      </p:ext>
    </p:extLst>
  </p:cSld>
  <p:clrMapOvr>
    <a:masterClrMapping/>
  </p:clrMapOvr>
  <p:transition spd="slow" advTm="837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268760"/>
            <a:ext cx="4598514" cy="206084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600" dirty="0" err="1" smtClean="0">
                <a:latin typeface="Calibri"/>
              </a:rPr>
              <a:t>Үйгө</a:t>
            </a:r>
            <a:r>
              <a:rPr lang="ru-RU" sz="6600" dirty="0" smtClean="0">
                <a:latin typeface="Calibri"/>
              </a:rPr>
              <a:t> </a:t>
            </a:r>
            <a:r>
              <a:rPr lang="ru-RU" sz="6600" dirty="0" err="1" smtClean="0">
                <a:latin typeface="Calibri"/>
              </a:rPr>
              <a:t>тапшырма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3573016"/>
            <a:ext cx="5970494" cy="1728192"/>
          </a:xfrm>
        </p:spPr>
        <p:txBody>
          <a:bodyPr/>
          <a:lstStyle/>
          <a:p>
            <a:r>
              <a:rPr lang="ru-RU" sz="2400" b="1" dirty="0" smtClean="0"/>
              <a:t>131 бет</a:t>
            </a:r>
            <a:r>
              <a:rPr lang="ru-RU" b="1" dirty="0" smtClean="0"/>
              <a:t>. </a:t>
            </a:r>
            <a:r>
              <a:rPr lang="ru-RU" sz="2400" b="1" dirty="0" err="1" smtClean="0"/>
              <a:t>Биринчи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сабакты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толук</a:t>
            </a:r>
            <a:r>
              <a:rPr lang="ru-RU" sz="2400" b="1" dirty="0" smtClean="0"/>
              <a:t> окугула,133 </a:t>
            </a:r>
            <a:r>
              <a:rPr lang="ru-RU" sz="2400" b="1" dirty="0" err="1" smtClean="0"/>
              <a:t>беттеги</a:t>
            </a:r>
            <a:r>
              <a:rPr lang="ru-RU" sz="2400" b="1" dirty="0" smtClean="0"/>
              <a:t> 5-к</a:t>
            </a:r>
            <a:r>
              <a:rPr lang="ru-RU" sz="2400" b="1" dirty="0" smtClean="0">
                <a:latin typeface="Calibri"/>
              </a:rPr>
              <a:t>өнүгүүнү </a:t>
            </a:r>
            <a:r>
              <a:rPr lang="ru-RU" sz="2400" b="1" dirty="0" err="1" smtClean="0">
                <a:latin typeface="Calibri"/>
              </a:rPr>
              <a:t>аткаргыла</a:t>
            </a:r>
            <a:r>
              <a:rPr lang="ru-RU" dirty="0" smtClean="0">
                <a:latin typeface="Calibri"/>
              </a:rPr>
              <a:t>.</a:t>
            </a:r>
          </a:p>
          <a:p>
            <a:r>
              <a:rPr lang="ru-RU" sz="2400" b="1" i="1" dirty="0" smtClean="0">
                <a:latin typeface="Calibri"/>
              </a:rPr>
              <a:t>(</a:t>
            </a:r>
            <a:r>
              <a:rPr lang="ru-RU" sz="2400" b="1" i="1" dirty="0" err="1" smtClean="0">
                <a:latin typeface="Calibri"/>
              </a:rPr>
              <a:t>Үй</a:t>
            </a:r>
            <a:r>
              <a:rPr lang="ru-RU" sz="2400" b="1" i="1" dirty="0" smtClean="0">
                <a:latin typeface="Calibri"/>
              </a:rPr>
              <a:t> </a:t>
            </a:r>
            <a:r>
              <a:rPr lang="ru-RU" sz="2400" b="1" i="1" dirty="0" err="1" smtClean="0">
                <a:latin typeface="Calibri"/>
              </a:rPr>
              <a:t>тапшырманы</a:t>
            </a:r>
            <a:r>
              <a:rPr lang="ru-RU" sz="2400" b="1" i="1" dirty="0" smtClean="0">
                <a:latin typeface="Calibri"/>
              </a:rPr>
              <a:t> </a:t>
            </a:r>
            <a:r>
              <a:rPr lang="ru-RU" sz="2400" b="1" i="1" dirty="0" err="1" smtClean="0">
                <a:latin typeface="Calibri"/>
              </a:rPr>
              <a:t>Элжурга</a:t>
            </a:r>
            <a:r>
              <a:rPr lang="ru-RU" sz="2400" b="1" i="1" dirty="0" smtClean="0">
                <a:latin typeface="Calibri"/>
              </a:rPr>
              <a:t> </a:t>
            </a:r>
            <a:r>
              <a:rPr lang="ru-RU" sz="2400" b="1" i="1" dirty="0" err="1" smtClean="0">
                <a:latin typeface="Calibri"/>
              </a:rPr>
              <a:t>жибергиле</a:t>
            </a:r>
            <a:r>
              <a:rPr lang="ru-RU" sz="2400" b="1" i="1" dirty="0" smtClean="0">
                <a:latin typeface="Calibri"/>
              </a:rPr>
              <a:t>.)</a:t>
            </a:r>
            <a:endParaRPr lang="ru-RU" b="1" i="1" dirty="0" smtClean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4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8277">
        <p:split orient="vert"/>
      </p:transition>
    </mc:Choice>
    <mc:Fallback>
      <p:transition spd="slow" advTm="1827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7200" dirty="0" smtClean="0"/>
              <a:t>6 «Б» 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4653136"/>
            <a:ext cx="5970494" cy="83546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Мугалим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ru-RU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Мамбетова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Ч.Ш.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17378"/>
      </p:ext>
    </p:extLst>
  </p:cSld>
  <p:clrMapOvr>
    <a:masterClrMapping/>
  </p:clrMapOvr>
  <p:transition spd="slow" advTm="235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352928" cy="3312368"/>
          </a:xfrm>
        </p:spPr>
        <p:txBody>
          <a:bodyPr>
            <a:normAutofit fontScale="4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y-KG" sz="1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Эпиграф:</a:t>
            </a:r>
          </a:p>
          <a:p>
            <a:pPr algn="l"/>
            <a:r>
              <a:rPr lang="ky-KG" sz="1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«Бир нерсе билбеген уят эмес</a:t>
            </a:r>
            <a:r>
              <a:rPr lang="en-US" sz="1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1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сабак</a:t>
            </a:r>
            <a:r>
              <a:rPr lang="ru-RU" sz="1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билбеген</a:t>
            </a:r>
            <a:r>
              <a:rPr lang="ru-RU" sz="1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уят</a:t>
            </a:r>
            <a:r>
              <a:rPr lang="ky-KG" sz="1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r>
              <a:rPr lang="en-US" sz="1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ky-KG" sz="1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ky-KG" sz="111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l"/>
            <a:endParaRPr lang="ky-KG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l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603448"/>
            <a:ext cx="7772400" cy="3528392"/>
          </a:xfrm>
        </p:spPr>
        <p:txBody>
          <a:bodyPr/>
          <a:lstStyle/>
          <a:p>
            <a:r>
              <a:rPr lang="ky-KG" dirty="0" smtClean="0"/>
              <a:t/>
            </a:r>
            <a:br>
              <a:rPr lang="ky-KG" dirty="0" smtClean="0"/>
            </a:br>
            <a:r>
              <a:rPr lang="ky-KG" dirty="0" smtClean="0"/>
              <a:t>          Тема:</a:t>
            </a:r>
            <a:br>
              <a:rPr lang="ky-KG" dirty="0" smtClean="0"/>
            </a:br>
            <a:r>
              <a:rPr lang="ky-KG" dirty="0" smtClean="0"/>
              <a:t>   </a:t>
            </a:r>
            <a:r>
              <a:rPr lang="ru-RU" dirty="0" err="1" smtClean="0"/>
              <a:t>С</a:t>
            </a:r>
            <a:r>
              <a:rPr lang="ru-RU" dirty="0" err="1" smtClean="0">
                <a:latin typeface="Calibri"/>
              </a:rPr>
              <a:t>үйлөмдүн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ээси</a:t>
            </a:r>
            <a:r>
              <a:rPr lang="ky-KG" dirty="0" smtClean="0"/>
              <a:t>.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5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838">
        <p:fade/>
      </p:transition>
    </mc:Choice>
    <mc:Fallback>
      <p:transition spd="med" advTm="128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129614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ky-KG" dirty="0" smtClean="0"/>
              <a:t>Сабактын максаттары:</a:t>
            </a:r>
            <a:br>
              <a:rPr lang="ky-KG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340768"/>
            <a:ext cx="7821488" cy="6696744"/>
          </a:xfrm>
        </p:spPr>
        <p:txBody>
          <a:bodyPr>
            <a:normAutofit/>
          </a:bodyPr>
          <a:lstStyle/>
          <a:p>
            <a:endParaRPr lang="ky-KG" sz="3600" dirty="0" smtClean="0"/>
          </a:p>
          <a:p>
            <a:endParaRPr lang="ky-KG" sz="3600" dirty="0"/>
          </a:p>
          <a:p>
            <a:r>
              <a:rPr lang="ky-KG" sz="3600" dirty="0" smtClean="0"/>
              <a:t>Ээнин эрежесин бил</a:t>
            </a:r>
            <a:r>
              <a:rPr lang="ky-KG" sz="4000" dirty="0" smtClean="0">
                <a:latin typeface="Calibri"/>
              </a:rPr>
              <a:t>үү</a:t>
            </a:r>
            <a:r>
              <a:rPr lang="ky-KG" sz="3600" dirty="0" smtClean="0"/>
              <a:t>.</a:t>
            </a:r>
          </a:p>
          <a:p>
            <a:r>
              <a:rPr lang="ky-KG" sz="3600" dirty="0" smtClean="0"/>
              <a:t>Ээ ж</a:t>
            </a:r>
            <a:r>
              <a:rPr lang="ky-KG" sz="4000" dirty="0" smtClean="0">
                <a:latin typeface="Calibri"/>
              </a:rPr>
              <a:t>өнүндө билимин</a:t>
            </a:r>
            <a:r>
              <a:rPr lang="ky-KG" sz="4000" dirty="0" smtClean="0"/>
              <a:t> </a:t>
            </a:r>
            <a:r>
              <a:rPr lang="ky-KG" sz="3600" dirty="0" smtClean="0"/>
              <a:t>ке</a:t>
            </a:r>
            <a:r>
              <a:rPr lang="ky-KG" sz="4000" dirty="0" smtClean="0">
                <a:latin typeface="Calibri"/>
              </a:rPr>
              <a:t>ңейтүү</a:t>
            </a:r>
            <a:r>
              <a:rPr lang="ky-KG" sz="3600" dirty="0" smtClean="0"/>
              <a:t>.</a:t>
            </a:r>
          </a:p>
          <a:p>
            <a:r>
              <a:rPr lang="ky-KG" sz="3600" dirty="0" smtClean="0"/>
              <a:t>Ээни с</a:t>
            </a:r>
            <a:r>
              <a:rPr lang="ky-KG" sz="3600" dirty="0" smtClean="0">
                <a:latin typeface="Calibri"/>
              </a:rPr>
              <a:t>ү</a:t>
            </a:r>
            <a:r>
              <a:rPr lang="ky-KG" sz="3600" dirty="0" smtClean="0"/>
              <a:t>йл</a:t>
            </a:r>
            <a:r>
              <a:rPr lang="ky-KG" sz="4000" dirty="0">
                <a:latin typeface="Calibri"/>
              </a:rPr>
              <a:t>ө</a:t>
            </a:r>
            <a:r>
              <a:rPr lang="ky-KG" sz="3600" dirty="0" smtClean="0"/>
              <a:t>мд</a:t>
            </a:r>
            <a:r>
              <a:rPr lang="ky-KG" sz="4000" dirty="0" smtClean="0">
                <a:latin typeface="Calibri"/>
              </a:rPr>
              <a:t>ө</a:t>
            </a:r>
            <a:r>
              <a:rPr lang="ky-KG" sz="3600" dirty="0" smtClean="0"/>
              <a:t>н таба бил</a:t>
            </a:r>
            <a:r>
              <a:rPr lang="ky-KG" sz="4000" dirty="0" smtClean="0">
                <a:latin typeface="Calibri"/>
              </a:rPr>
              <a:t>үү</a:t>
            </a:r>
            <a:r>
              <a:rPr lang="ky-KG" sz="3600" dirty="0" smtClean="0"/>
              <a:t>. </a:t>
            </a: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268">
        <p:split orient="vert"/>
      </p:transition>
    </mc:Choice>
    <mc:Fallback>
      <p:transition spd="slow" advTm="1326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16632"/>
            <a:ext cx="6408711" cy="1512168"/>
          </a:xfrm>
        </p:spPr>
        <p:txBody>
          <a:bodyPr/>
          <a:lstStyle/>
          <a:p>
            <a:r>
              <a:rPr lang="ky-KG" u="sng" dirty="0" smtClean="0"/>
              <a:t>Ээ деген эмне?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y-KG" dirty="0" smtClean="0"/>
              <a:t> </a:t>
            </a:r>
            <a:r>
              <a:rPr lang="ky-KG" sz="4000" b="1" u="sng" dirty="0" smtClean="0">
                <a:solidFill>
                  <a:srgbClr val="FF0000"/>
                </a:solidFill>
                <a:latin typeface="Calibri" pitchFamily="34" charset="0"/>
              </a:rPr>
              <a:t>Ээ-</a:t>
            </a:r>
            <a:r>
              <a:rPr lang="ky-KG" sz="4000" dirty="0" smtClean="0">
                <a:latin typeface="Calibri" pitchFamily="34" charset="0"/>
              </a:rPr>
              <a:t>с</a:t>
            </a:r>
            <a:r>
              <a:rPr lang="ky-KG" sz="4000" dirty="0" smtClean="0">
                <a:latin typeface="Calibri"/>
              </a:rPr>
              <a:t>ү</a:t>
            </a:r>
            <a:r>
              <a:rPr lang="ky-KG" sz="4000" dirty="0" smtClean="0">
                <a:latin typeface="Calibri" pitchFamily="34" charset="0"/>
              </a:rPr>
              <a:t>йл</a:t>
            </a:r>
            <a:r>
              <a:rPr lang="ky-KG" sz="4000" dirty="0" smtClean="0">
                <a:latin typeface="Calibri"/>
              </a:rPr>
              <a:t>ө</a:t>
            </a:r>
            <a:r>
              <a:rPr lang="ky-KG" sz="4000" dirty="0" smtClean="0">
                <a:latin typeface="Calibri" pitchFamily="34" charset="0"/>
              </a:rPr>
              <a:t>мд</a:t>
            </a:r>
            <a:r>
              <a:rPr lang="ky-KG" sz="4000" dirty="0" smtClean="0">
                <a:latin typeface="Calibri"/>
              </a:rPr>
              <a:t>ү</a:t>
            </a:r>
            <a:r>
              <a:rPr lang="ky-KG" sz="4000" dirty="0" smtClean="0">
                <a:latin typeface="Calibri" pitchFamily="34" charset="0"/>
              </a:rPr>
              <a:t>н</a:t>
            </a:r>
            <a:r>
              <a:rPr lang="ky-KG" sz="3600" dirty="0" smtClean="0"/>
              <a:t> баш муч</a:t>
            </a:r>
            <a:r>
              <a:rPr lang="ky-KG" sz="4000" dirty="0" smtClean="0">
                <a:latin typeface="Calibri"/>
              </a:rPr>
              <a:t>ө</a:t>
            </a:r>
            <a:r>
              <a:rPr lang="ky-KG" sz="3600" dirty="0" smtClean="0"/>
              <a:t>с</a:t>
            </a:r>
            <a:r>
              <a:rPr lang="ky-KG" sz="3600" dirty="0" smtClean="0">
                <a:latin typeface="Calibri"/>
              </a:rPr>
              <a:t>ү</a:t>
            </a:r>
            <a:r>
              <a:rPr lang="ky-KG" sz="3600" dirty="0" smtClean="0"/>
              <a:t>, мааниси жана грамматикалык жактан баяндооч менен байланышып турат.</a:t>
            </a:r>
          </a:p>
          <a:p>
            <a:pPr marL="0" indent="0">
              <a:buNone/>
            </a:pPr>
            <a:r>
              <a:rPr lang="ky-KG" sz="3600" b="1" dirty="0" smtClean="0">
                <a:solidFill>
                  <a:srgbClr val="FF0000"/>
                </a:solidFill>
              </a:rPr>
              <a:t>Ээ атооч ж</a:t>
            </a:r>
            <a:r>
              <a:rPr lang="ky-KG" sz="4000" b="1" dirty="0" smtClean="0">
                <a:solidFill>
                  <a:srgbClr val="FF0000"/>
                </a:solidFill>
                <a:latin typeface="Calibri"/>
              </a:rPr>
              <a:t>ө</a:t>
            </a:r>
            <a:r>
              <a:rPr lang="ky-KG" sz="3600" b="1" dirty="0" smtClean="0">
                <a:solidFill>
                  <a:srgbClr val="FF0000"/>
                </a:solidFill>
              </a:rPr>
              <a:t>нд</a:t>
            </a:r>
            <a:r>
              <a:rPr lang="ky-KG" sz="4000" b="1" dirty="0" smtClean="0">
                <a:solidFill>
                  <a:srgbClr val="FF0000"/>
                </a:solidFill>
                <a:latin typeface="Calibri"/>
              </a:rPr>
              <a:t>ө</a:t>
            </a:r>
            <a:r>
              <a:rPr lang="ky-KG" sz="3600" b="1" dirty="0" smtClean="0">
                <a:solidFill>
                  <a:srgbClr val="FF0000"/>
                </a:solidFill>
              </a:rPr>
              <a:t>м</a:t>
            </a:r>
            <a:r>
              <a:rPr lang="ky-KG" sz="4000" b="1" dirty="0" smtClean="0">
                <a:solidFill>
                  <a:srgbClr val="FF0000"/>
                </a:solidFill>
                <a:latin typeface="Calibri"/>
              </a:rPr>
              <a:t>ө</a:t>
            </a:r>
            <a:r>
              <a:rPr lang="ky-KG" sz="3600" b="1" dirty="0" smtClean="0">
                <a:solidFill>
                  <a:srgbClr val="FF0000"/>
                </a:solidFill>
              </a:rPr>
              <a:t>с</a:t>
            </a:r>
            <a:r>
              <a:rPr lang="ky-KG" sz="4000" b="1" dirty="0" smtClean="0">
                <a:solidFill>
                  <a:srgbClr val="FF0000"/>
                </a:solidFill>
                <a:latin typeface="Calibri"/>
              </a:rPr>
              <a:t>ү</a:t>
            </a:r>
            <a:r>
              <a:rPr lang="ky-KG" sz="3600" b="1" dirty="0" smtClean="0">
                <a:solidFill>
                  <a:srgbClr val="FF0000"/>
                </a:solidFill>
              </a:rPr>
              <a:t>н</a:t>
            </a:r>
            <a:r>
              <a:rPr lang="ky-KG" sz="4000" b="1" dirty="0" smtClean="0">
                <a:solidFill>
                  <a:srgbClr val="FF0000"/>
                </a:solidFill>
                <a:latin typeface="Calibri"/>
              </a:rPr>
              <a:t>ү</a:t>
            </a:r>
            <a:r>
              <a:rPr lang="ky-KG" sz="3600" b="1" dirty="0" smtClean="0">
                <a:solidFill>
                  <a:srgbClr val="FF0000"/>
                </a:solidFill>
              </a:rPr>
              <a:t>н КИМ? КИМДЕР? ЭМНЕ? ЭМНЕЛЕР? </a:t>
            </a:r>
            <a:r>
              <a:rPr lang="ky-KG" sz="3600" b="1" dirty="0">
                <a:solidFill>
                  <a:srgbClr val="FF0000"/>
                </a:solidFill>
              </a:rPr>
              <a:t>д</a:t>
            </a:r>
            <a:r>
              <a:rPr lang="ky-KG" sz="3600" b="1" dirty="0" smtClean="0">
                <a:solidFill>
                  <a:srgbClr val="FF0000"/>
                </a:solidFill>
              </a:rPr>
              <a:t>еген суроолорго жооп берет.</a:t>
            </a:r>
          </a:p>
          <a:p>
            <a:pPr marL="0" indent="0">
              <a:buNone/>
            </a:pPr>
            <a:r>
              <a:rPr lang="ky-KG" sz="3600" b="1" dirty="0" smtClean="0"/>
              <a:t>Мисалы: </a:t>
            </a:r>
            <a:r>
              <a:rPr lang="ky-KG" sz="3600" b="1" u="sng" dirty="0" smtClean="0"/>
              <a:t>В.А.Моцарт</a:t>
            </a:r>
            <a:r>
              <a:rPr lang="ky-KG" sz="3600" b="1" dirty="0" smtClean="0"/>
              <a:t> симфония,серенада жана ырларды жазган.</a:t>
            </a:r>
            <a:endParaRPr lang="ru-RU" sz="3600" b="1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97212"/>
      </p:ext>
    </p:extLst>
  </p:cSld>
  <p:clrMapOvr>
    <a:masterClrMapping/>
  </p:clrMapOvr>
  <p:transition spd="slow" advTm="3594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pPr marL="0" indent="0" algn="ctr">
              <a:buNone/>
            </a:pPr>
            <a:r>
              <a:rPr lang="ky-KG" dirty="0" smtClean="0"/>
              <a:t>Ким?</a:t>
            </a:r>
            <a:br>
              <a:rPr lang="ky-KG" dirty="0" smtClean="0"/>
            </a:br>
            <a:r>
              <a:rPr lang="ky-K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Вольфганг Амадей Моцарт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51014138"/>
              </p:ext>
            </p:extLst>
          </p:nvPr>
        </p:nvGraphicFramePr>
        <p:xfrm>
          <a:off x="1143000" y="-603250"/>
          <a:ext cx="78216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161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User\Desktop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5"/>
            <a:ext cx="8424936" cy="508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44977"/>
      </p:ext>
    </p:extLst>
  </p:cSld>
  <p:clrMapOvr>
    <a:masterClrMapping/>
  </p:clrMapOvr>
  <p:transition spd="slow" advTm="480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pPr algn="ctr"/>
            <a:r>
              <a:rPr lang="ru-RU" dirty="0" err="1" smtClean="0"/>
              <a:t>Кимдер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24744"/>
            <a:ext cx="6400800" cy="308149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Балдар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7811"/>
            <a:ext cx="78488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2321"/>
      </p:ext>
    </p:extLst>
  </p:cSld>
  <p:clrMapOvr>
    <a:masterClrMapping/>
  </p:clrMapOvr>
  <p:transition spd="slow" advTm="512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depositphotos_12616481-stock-photo-fresh-red-ap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272127" cy="42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59632" y="1484784"/>
            <a:ext cx="5637010" cy="882119"/>
          </a:xfrm>
        </p:spPr>
        <p:txBody>
          <a:bodyPr>
            <a:noAutofit/>
          </a:bodyPr>
          <a:lstStyle/>
          <a:p>
            <a:r>
              <a:rPr lang="ru-RU" sz="6000" dirty="0" smtClean="0"/>
              <a:t> </a:t>
            </a:r>
            <a:r>
              <a:rPr lang="ru-RU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Бул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алма</a:t>
            </a:r>
            <a:endParaRPr lang="ru-RU" sz="6000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-32614"/>
            <a:ext cx="7175351" cy="1793167"/>
          </a:xfrm>
        </p:spPr>
        <p:txBody>
          <a:bodyPr/>
          <a:lstStyle/>
          <a:p>
            <a:r>
              <a:rPr lang="ru-RU" dirty="0" err="1" smtClean="0"/>
              <a:t>Бул</a:t>
            </a:r>
            <a:r>
              <a:rPr lang="ru-RU" dirty="0" smtClean="0"/>
              <a:t> </a:t>
            </a:r>
            <a:r>
              <a:rPr lang="ru-RU" dirty="0" err="1" smtClean="0"/>
              <a:t>эмне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9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671">
        <p14:ripple/>
      </p:transition>
    </mc:Choice>
    <mc:Fallback>
      <p:transition spd="slow" advTm="46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7545988266682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0793" cy="765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3568" y="-1755576"/>
            <a:ext cx="6192688" cy="25202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мнелер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971600" y="692696"/>
            <a:ext cx="5970494" cy="835460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Китептер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1011">
        <p14:pan dir="u"/>
      </p:transition>
    </mc:Choice>
    <mc:Fallback>
      <p:transition spd="slow" advTm="11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507</TotalTime>
  <Words>194</Words>
  <Application>Microsoft Office PowerPoint</Application>
  <PresentationFormat>Экран (4:3)</PresentationFormat>
  <Paragraphs>41</Paragraphs>
  <Slides>12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C.М. Киров атындагы гим. мектеби</vt:lpstr>
      <vt:lpstr>6 «Б» класс   </vt:lpstr>
      <vt:lpstr>           Тема:    Сүйлөмдүн ээси.</vt:lpstr>
      <vt:lpstr>Сабактын максаттары: </vt:lpstr>
      <vt:lpstr>Ээ деген эмне?</vt:lpstr>
      <vt:lpstr>Ким? Вольфганг Амадей Моцарт</vt:lpstr>
      <vt:lpstr>Кимдер?</vt:lpstr>
      <vt:lpstr>Бул эмне?</vt:lpstr>
      <vt:lpstr> Эмнелер?</vt:lpstr>
      <vt:lpstr>Ээнин бөлүнүшү:</vt:lpstr>
      <vt:lpstr>Ээнин милдетин аткаруучу сөздөр</vt:lpstr>
      <vt:lpstr> Үйгө тапшырма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ээ, баяндоочту кайталоо.</dc:title>
  <dc:creator>User</dc:creator>
  <cp:lastModifiedBy>User</cp:lastModifiedBy>
  <cp:revision>44</cp:revision>
  <dcterms:created xsi:type="dcterms:W3CDTF">2020-03-11T06:12:04Z</dcterms:created>
  <dcterms:modified xsi:type="dcterms:W3CDTF">2020-04-04T17:52:30Z</dcterms:modified>
</cp:coreProperties>
</file>