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017B-B775-4D93-B4EE-7266E7BF0882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38A8AF-C491-4EBB-AEE0-4917737B0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52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017B-B775-4D93-B4EE-7266E7BF0882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38A8AF-C491-4EBB-AEE0-4917737B0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7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017B-B775-4D93-B4EE-7266E7BF0882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38A8AF-C491-4EBB-AEE0-4917737B098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387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017B-B775-4D93-B4EE-7266E7BF0882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38A8AF-C491-4EBB-AEE0-4917737B0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16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017B-B775-4D93-B4EE-7266E7BF0882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38A8AF-C491-4EBB-AEE0-4917737B098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9281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017B-B775-4D93-B4EE-7266E7BF0882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38A8AF-C491-4EBB-AEE0-4917737B0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17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017B-B775-4D93-B4EE-7266E7BF0882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A8AF-C491-4EBB-AEE0-4917737B0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44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017B-B775-4D93-B4EE-7266E7BF0882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A8AF-C491-4EBB-AEE0-4917737B0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5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017B-B775-4D93-B4EE-7266E7BF0882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A8AF-C491-4EBB-AEE0-4917737B0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9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017B-B775-4D93-B4EE-7266E7BF0882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38A8AF-C491-4EBB-AEE0-4917737B0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2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017B-B775-4D93-B4EE-7266E7BF0882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38A8AF-C491-4EBB-AEE0-4917737B0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9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017B-B775-4D93-B4EE-7266E7BF0882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38A8AF-C491-4EBB-AEE0-4917737B0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76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017B-B775-4D93-B4EE-7266E7BF0882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A8AF-C491-4EBB-AEE0-4917737B0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017B-B775-4D93-B4EE-7266E7BF0882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A8AF-C491-4EBB-AEE0-4917737B0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017B-B775-4D93-B4EE-7266E7BF0882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A8AF-C491-4EBB-AEE0-4917737B0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5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017B-B775-4D93-B4EE-7266E7BF0882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38A8AF-C491-4EBB-AEE0-4917737B0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48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4017B-B775-4D93-B4EE-7266E7BF0882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38A8AF-C491-4EBB-AEE0-4917737B0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8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0501" y="518616"/>
            <a:ext cx="10672550" cy="181515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кола-гимназия им. С.М. Кирова 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Теплоключенка</a:t>
            </a:r>
            <a:endParaRPr lang="ru-RU" sz="4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66" y="2994249"/>
            <a:ext cx="5595582" cy="356626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1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9"/>
    </mc:Choice>
    <mc:Fallback>
      <p:transition spd="slow" advTm="6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796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Устные упражнения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8233" y="2133600"/>
            <a:ext cx="9266379" cy="377762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Составьте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систему уравнений по условию задачи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lvl="0">
              <a:buNone/>
            </a:pP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1. «На </a:t>
            </a:r>
            <a:r>
              <a:rPr lang="ru-RU" sz="2400" b="1" dirty="0">
                <a:solidFill>
                  <a:srgbClr val="7030A0"/>
                </a:solidFill>
              </a:rPr>
              <a:t>двух полках 60 книг. На второй полке на 10 книг меньше, чем на первой. Сколько книг на каждой полке </a:t>
            </a:r>
            <a:r>
              <a:rPr lang="ru-RU" sz="2400" b="1" dirty="0" smtClean="0">
                <a:solidFill>
                  <a:srgbClr val="7030A0"/>
                </a:solidFill>
              </a:rPr>
              <a:t>?»</a:t>
            </a:r>
          </a:p>
          <a:p>
            <a:pPr marL="0" lvl="0" indent="0">
              <a:buNone/>
            </a:pPr>
            <a:endParaRPr lang="ru-RU" sz="2400" b="1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2. «Автомобиль </a:t>
            </a:r>
            <a:r>
              <a:rPr lang="ru-RU" sz="2400" b="1" dirty="0">
                <a:solidFill>
                  <a:srgbClr val="7030A0"/>
                </a:solidFill>
              </a:rPr>
              <a:t>проехал некоторое расстояние за 30 минут. За какое время проедет это же расстояние велосипедист, скорость которого в 5 раз меньше?»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6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639"/>
    </mc:Choice>
    <mc:Fallback>
      <p:transition spd="slow" advTm="61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572" x="493713" y="6391275"/>
          <p14:tracePt t="7585" x="528638" y="6319838"/>
          <p14:tracePt t="7596" x="555625" y="6257925"/>
          <p14:tracePt t="7611" x="582613" y="6211888"/>
          <p14:tracePt t="7625" x="609600" y="6159500"/>
          <p14:tracePt t="7643" x="654050" y="5988050"/>
          <p14:tracePt t="7661" x="690563" y="5907088"/>
          <p14:tracePt t="7677" x="708025" y="5845175"/>
          <p14:tracePt t="7693" x="735013" y="5781675"/>
          <p14:tracePt t="7712" x="752475" y="5737225"/>
          <p14:tracePt t="7726" x="762000" y="5702300"/>
          <p14:tracePt t="7744" x="779463" y="5594350"/>
          <p14:tracePt t="7761" x="798513" y="5549900"/>
          <p14:tracePt t="7777" x="850900" y="5468938"/>
          <p14:tracePt t="7794" x="887413" y="5449888"/>
          <p14:tracePt t="7809" x="923925" y="5432425"/>
          <p14:tracePt t="7826" x="995363" y="5405438"/>
          <p14:tracePt t="7844" x="1022350" y="5387975"/>
          <p14:tracePt t="7860" x="1057275" y="5378450"/>
          <p14:tracePt t="7876" x="1111250" y="5360988"/>
          <p14:tracePt t="7893" x="1130300" y="5351463"/>
          <p14:tracePt t="7910" x="1155700" y="5324475"/>
          <p14:tracePt t="7929" x="1182688" y="5316538"/>
          <p14:tracePt t="7944" x="1209675" y="5280025"/>
          <p14:tracePt t="7960" x="1209675" y="5270500"/>
          <p14:tracePt t="8295" x="1219200" y="5253038"/>
          <p14:tracePt t="8307" x="1219200" y="5235575"/>
          <p14:tracePt t="8319" x="1236663" y="5208588"/>
          <p14:tracePt t="8332" x="1273175" y="5154613"/>
          <p14:tracePt t="8344" x="1327150" y="5065713"/>
          <p14:tracePt t="8361" x="1398588" y="4975225"/>
          <p14:tracePt t="8378" x="1568450" y="4840288"/>
          <p14:tracePt t="8396" x="1639888" y="4768850"/>
          <p14:tracePt t="8412" x="1693863" y="4697413"/>
          <p14:tracePt t="8428" x="1774825" y="4554538"/>
          <p14:tracePt t="8446" x="1811338" y="4500563"/>
          <p14:tracePt t="8462" x="1865313" y="4437063"/>
          <p14:tracePt t="8481" x="1892300" y="4419600"/>
          <p14:tracePt t="8495" x="1909763" y="4410075"/>
          <p14:tracePt t="8512" x="1963738" y="4383088"/>
          <p14:tracePt t="8531" x="1990725" y="4375150"/>
          <p14:tracePt t="8546" x="2008188" y="4365625"/>
          <p14:tracePt t="8562" x="2052638" y="4348163"/>
          <p14:tracePt t="8580" x="2079625" y="4338638"/>
          <p14:tracePt t="8596" x="2089150" y="4330700"/>
          <p14:tracePt t="8612" x="2124075" y="4311650"/>
          <p14:tracePt t="8630" x="2143125" y="4303713"/>
          <p14:tracePt t="8646" x="2187575" y="4249738"/>
          <p14:tracePt t="8664" x="2197100" y="4222750"/>
          <p14:tracePt t="8679" x="2222500" y="4195763"/>
          <p14:tracePt t="8696" x="2249488" y="4168775"/>
          <p14:tracePt t="8714" x="2268538" y="4151313"/>
          <p14:tracePt t="8729" x="2268538" y="4141788"/>
          <p14:tracePt t="8746" x="2286000" y="4132263"/>
          <p14:tracePt t="8764" x="2286000" y="4124325"/>
          <p14:tracePt t="8780" x="2295525" y="4124325"/>
          <p14:tracePt t="8796" x="2303463" y="4114800"/>
          <p14:tracePt t="8822" x="2312988" y="4105275"/>
          <p14:tracePt t="8848" x="2322513" y="4105275"/>
          <p14:tracePt t="8859" x="2322513" y="4097338"/>
          <p14:tracePt t="8871" x="2330450" y="4097338"/>
          <p14:tracePt t="8884" x="2330450" y="4087813"/>
          <p14:tracePt t="8897" x="2339975" y="4087813"/>
          <p14:tracePt t="22061" x="2339975" y="4097338"/>
          <p14:tracePt t="22581" x="2349500" y="4097338"/>
          <p14:tracePt t="22593" x="2357438" y="4105275"/>
          <p14:tracePt t="22618" x="2366963" y="4105275"/>
          <p14:tracePt t="22642" x="2374900" y="4105275"/>
          <p14:tracePt t="22666" x="2384425" y="4105275"/>
          <p14:tracePt t="22679" x="2393950" y="4105275"/>
          <p14:tracePt t="22691" x="2411413" y="4105275"/>
          <p14:tracePt t="22704" x="2455863" y="4105275"/>
          <p14:tracePt t="22718" x="2501900" y="4105275"/>
          <p14:tracePt t="22734" x="2563813" y="4105275"/>
          <p14:tracePt t="22751" x="2644775" y="4105275"/>
          <p14:tracePt t="22769" x="2689225" y="4114800"/>
          <p14:tracePt t="22785" x="2760663" y="4124325"/>
          <p14:tracePt t="22803" x="2824163" y="4124325"/>
          <p14:tracePt t="22816" x="2886075" y="4132263"/>
          <p14:tracePt t="22833" x="3003550" y="4132263"/>
          <p14:tracePt t="22851" x="3057525" y="4141788"/>
          <p14:tracePt t="22867" x="3084513" y="4141788"/>
          <p14:tracePt t="22884" x="3155950" y="4141788"/>
          <p14:tracePt t="22902" x="3182938" y="4141788"/>
          <p14:tracePt t="22918" x="3217863" y="4141788"/>
          <p14:tracePt t="22935" x="3316288" y="4141788"/>
          <p14:tracePt t="22952" x="3362325" y="4141788"/>
          <p14:tracePt t="22969" x="3433763" y="4141788"/>
          <p14:tracePt t="22988" x="3460750" y="4141788"/>
          <p14:tracePt t="23001" x="3478213" y="4141788"/>
          <p14:tracePt t="23018" x="3514725" y="4151313"/>
          <p14:tracePt t="23035" x="3532188" y="4151313"/>
          <p14:tracePt t="23051" x="3549650" y="4151313"/>
          <p14:tracePt t="23067" x="3613150" y="4151313"/>
          <p14:tracePt t="23085" x="3675063" y="4151313"/>
          <p14:tracePt t="23101" x="3729038" y="4141788"/>
          <p14:tracePt t="23118" x="3746500" y="4141788"/>
          <p14:tracePt t="23584" x="3765550" y="4141788"/>
          <p14:tracePt t="23597" x="3792538" y="4141788"/>
          <p14:tracePt t="23609" x="3854450" y="4141788"/>
          <p14:tracePt t="23623" x="3925888" y="4141788"/>
          <p14:tracePt t="23636" x="3998913" y="4141788"/>
          <p14:tracePt t="23653" x="4033838" y="4141788"/>
          <p14:tracePt t="23653" x="4087813" y="4141788"/>
          <p14:tracePt t="23672" x="4124325" y="4151313"/>
          <p14:tracePt t="23687" x="4195763" y="4151313"/>
          <p14:tracePt t="23703" x="4410075" y="4151313"/>
          <p14:tracePt t="23721" x="4491038" y="4151313"/>
          <p14:tracePt t="23737" x="4535488" y="4151313"/>
          <p14:tracePt t="23752" x="4608513" y="4151313"/>
          <p14:tracePt t="23771" x="4625975" y="4151313"/>
          <p14:tracePt t="23786" x="4643438" y="4151313"/>
          <p14:tracePt t="23802" x="4697413" y="4151313"/>
          <p14:tracePt t="23819" x="4741863" y="4141788"/>
          <p14:tracePt t="23835" x="4795838" y="4132263"/>
          <p14:tracePt t="23852" x="4886325" y="4114800"/>
          <p14:tracePt t="23870" x="4894263" y="4114800"/>
          <p14:tracePt t="24454" x="4903788" y="4114800"/>
          <p14:tracePt t="24466" x="4913313" y="4114800"/>
          <p14:tracePt t="24478" x="4921250" y="4124325"/>
          <p14:tracePt t="24491" x="4930775" y="4124325"/>
          <p14:tracePt t="24505" x="4940300" y="4132263"/>
          <p14:tracePt t="24528" x="4948238" y="4132263"/>
          <p14:tracePt t="24552" x="4957763" y="4132263"/>
          <p14:tracePt t="25041" x="4965700" y="4132263"/>
          <p14:tracePt t="25054" x="4984750" y="4132263"/>
          <p14:tracePt t="25066" x="5002213" y="4132263"/>
          <p14:tracePt t="25080" x="5038725" y="4132263"/>
          <p14:tracePt t="25093" x="5092700" y="4124325"/>
          <p14:tracePt t="25107" x="5118100" y="4114800"/>
          <p14:tracePt t="25124" x="5154613" y="4114800"/>
          <p14:tracePt t="25124" x="5181600" y="4114800"/>
          <p14:tracePt t="25141" x="5218113" y="4105275"/>
          <p14:tracePt t="25156" x="5280025" y="4105275"/>
          <p14:tracePt t="25173" x="5495925" y="4097338"/>
          <p14:tracePt t="25189" x="5584825" y="4097338"/>
          <p14:tracePt t="25205" x="5648325" y="4097338"/>
          <p14:tracePt t="25222" x="5746750" y="4078288"/>
          <p14:tracePt t="25241" x="5800725" y="4070350"/>
          <p14:tracePt t="25257" x="5916613" y="4051300"/>
          <p14:tracePt t="25276" x="5961063" y="4043363"/>
          <p14:tracePt t="25291" x="5970588" y="4043363"/>
          <p14:tracePt t="25690" x="5988050" y="4043363"/>
          <p14:tracePt t="25703" x="6007100" y="4043363"/>
          <p14:tracePt t="25715" x="6032500" y="4043363"/>
          <p14:tracePt t="25728" x="6069013" y="4043363"/>
          <p14:tracePt t="25741" x="6132513" y="4043363"/>
          <p14:tracePt t="25759" x="6176963" y="4043363"/>
          <p14:tracePt t="25775" x="6265863" y="4043363"/>
          <p14:tracePt t="25791" x="6292850" y="4043363"/>
          <p14:tracePt t="25807" x="6311900" y="4043363"/>
          <p14:tracePt t="25824" x="6337300" y="4033838"/>
          <p14:tracePt t="25841" x="6346825" y="4033838"/>
          <p14:tracePt t="25858" x="6383338" y="4025900"/>
          <p14:tracePt t="25875" x="6391275" y="4025900"/>
          <p14:tracePt t="25891" x="6400800" y="4025900"/>
          <p14:tracePt t="25908" x="6410325" y="4025900"/>
          <p14:tracePt t="25925" x="6418263" y="4025900"/>
          <p14:tracePt t="25942" x="6427788" y="4025900"/>
          <p14:tracePt t="25959" x="6454775" y="4025900"/>
          <p14:tracePt t="25976" x="6464300" y="4025900"/>
          <p14:tracePt t="25992" x="6499225" y="4016375"/>
          <p14:tracePt t="26010" x="6508750" y="4016375"/>
          <p14:tracePt t="26028" x="6516688" y="4016375"/>
          <p14:tracePt t="26045" x="6535738" y="4006850"/>
          <p14:tracePt t="26059" x="6543675" y="4006850"/>
          <p14:tracePt t="26075" x="6553200" y="4006850"/>
          <p14:tracePt t="26096" x="6562725" y="4006850"/>
          <p14:tracePt t="26119" x="6570663" y="4006850"/>
          <p14:tracePt t="26132" x="6580188" y="4006850"/>
          <p14:tracePt t="26147" x="6589713" y="4006850"/>
          <p14:tracePt t="26161" x="6597650" y="4006850"/>
          <p14:tracePt t="26176" x="6616700" y="3998913"/>
          <p14:tracePt t="26195" x="6634163" y="3998913"/>
          <p14:tracePt t="26208" x="6651625" y="3998913"/>
          <p14:tracePt t="26225" x="6723063" y="3998913"/>
          <p14:tracePt t="26242" x="6759575" y="3989388"/>
          <p14:tracePt t="26258" x="6786563" y="3989388"/>
          <p14:tracePt t="26275" x="6821488" y="3989388"/>
          <p14:tracePt t="26292" x="6831013" y="3989388"/>
          <p14:tracePt t="26309" x="6848475" y="3989388"/>
          <p14:tracePt t="26325" x="6875463" y="3979863"/>
          <p14:tracePt t="26343" x="6894513" y="3979863"/>
          <p14:tracePt t="26364" x="6911975" y="3979863"/>
          <p14:tracePt t="26830" x="6946900" y="3979863"/>
          <p14:tracePt t="26843" x="6983413" y="3979863"/>
          <p14:tracePt t="26854" x="7019925" y="3979863"/>
          <p14:tracePt t="26867" x="7046913" y="3979863"/>
          <p14:tracePt t="26879" x="7064375" y="3979863"/>
          <p14:tracePt t="26894" x="7073900" y="3979863"/>
          <p14:tracePt t="26911" x="7108825" y="3979863"/>
          <p14:tracePt t="26929" x="7126288" y="3979863"/>
          <p14:tracePt t="26944" x="7145338" y="3979863"/>
          <p14:tracePt t="26961" x="7207250" y="3979863"/>
          <p14:tracePt t="26979" x="7261225" y="3971925"/>
          <p14:tracePt t="26995" x="7297738" y="3971925"/>
          <p14:tracePt t="27011" x="7342188" y="3962400"/>
          <p14:tracePt t="27030" x="7359650" y="3962400"/>
          <p14:tracePt t="27047" x="7369175" y="3962400"/>
          <p14:tracePt t="27062" x="7386638" y="3962400"/>
          <p14:tracePt t="27078" x="7404100" y="3962400"/>
          <p14:tracePt t="27095" x="7413625" y="3962400"/>
          <p14:tracePt t="27113" x="7431088" y="3962400"/>
          <p14:tracePt t="27128" x="7440613" y="3962400"/>
          <p14:tracePt t="27145" x="7467600" y="3962400"/>
          <p14:tracePt t="27163" x="7485063" y="3962400"/>
          <p14:tracePt t="27178" x="7512050" y="3962400"/>
          <p14:tracePt t="27195" x="7566025" y="3962400"/>
          <p14:tracePt t="27215" x="7593013" y="3962400"/>
          <p14:tracePt t="27230" x="7637463" y="3962400"/>
          <p14:tracePt t="27247" x="7656513" y="3962400"/>
          <p14:tracePt t="27261" x="7673975" y="3962400"/>
          <p14:tracePt t="27278" x="7683500" y="3962400"/>
          <p14:tracePt t="27294" x="7708900" y="3962400"/>
          <p14:tracePt t="27312" x="7718425" y="3962400"/>
          <p14:tracePt t="27328" x="7745413" y="3962400"/>
          <p14:tracePt t="27346" x="7762875" y="3962400"/>
          <p14:tracePt t="27361" x="7781925" y="3962400"/>
          <p14:tracePt t="27379" x="7816850" y="3962400"/>
          <p14:tracePt t="27398" x="7843838" y="3962400"/>
          <p14:tracePt t="27748" x="7870825" y="3962400"/>
          <p14:tracePt t="27761" x="7888288" y="3962400"/>
          <p14:tracePt t="27773" x="7915275" y="3962400"/>
          <p14:tracePt t="27785" x="7942263" y="3962400"/>
          <p14:tracePt t="27798" x="7978775" y="3962400"/>
          <p14:tracePt t="27812" x="8040688" y="3962400"/>
          <p14:tracePt t="27829" x="8166100" y="3962400"/>
          <p14:tracePt t="27848" x="8202613" y="3962400"/>
          <p14:tracePt t="27864" x="8239125" y="3962400"/>
          <p14:tracePt t="27880" x="8301038" y="3971925"/>
          <p14:tracePt t="27898" x="8337550" y="3979863"/>
          <p14:tracePt t="27915" x="8382000" y="3979863"/>
          <p14:tracePt t="27930" x="8453438" y="3979863"/>
          <p14:tracePt t="27948" x="8480425" y="3979863"/>
          <p14:tracePt t="27964" x="8524875" y="3989388"/>
          <p14:tracePt t="27982" x="8543925" y="3989388"/>
          <p14:tracePt t="27997" x="8551863" y="3989388"/>
          <p14:tracePt t="28014" x="8570913" y="3989388"/>
          <p14:tracePt t="28033" x="8578850" y="3989388"/>
          <p14:tracePt t="28048" x="8588375" y="3989388"/>
          <p14:tracePt t="28068" x="8597900" y="3989388"/>
          <p14:tracePt t="28081" x="8605838" y="3998913"/>
          <p14:tracePt t="28117" x="8615363" y="3998913"/>
          <p14:tracePt t="28128" x="8623300" y="3998913"/>
          <p14:tracePt t="28152" x="8632825" y="3998913"/>
          <p14:tracePt t="36065" x="8623300" y="3998913"/>
          <p14:tracePt t="36883" x="8615363" y="3998913"/>
          <p14:tracePt t="36896" x="8597900" y="3998913"/>
          <p14:tracePt t="36909" x="8570913" y="3998913"/>
          <p14:tracePt t="36922" x="8507413" y="3989388"/>
          <p14:tracePt t="36938" x="8435975" y="3971925"/>
          <p14:tracePt t="36955" x="8266113" y="3908425"/>
          <p14:tracePt t="36973" x="8104188" y="3873500"/>
          <p14:tracePt t="36988" x="7512050" y="3765550"/>
          <p14:tracePt t="37007" x="7324725" y="3729038"/>
          <p14:tracePt t="37022" x="7073900" y="3702050"/>
          <p14:tracePt t="37041" x="6400800" y="3640138"/>
          <p14:tracePt t="37057" x="6194425" y="3613150"/>
          <p14:tracePt t="37072" x="5916613" y="3586163"/>
          <p14:tracePt t="37089" x="5245100" y="3549650"/>
          <p14:tracePt t="37107" x="5019675" y="3541713"/>
          <p14:tracePt t="37122" x="4652963" y="3541713"/>
          <p14:tracePt t="37139" x="3998913" y="3541713"/>
          <p14:tracePt t="37156" x="3746500" y="3559175"/>
          <p14:tracePt t="37173" x="3343275" y="3603625"/>
          <p14:tracePt t="37190" x="2787650" y="3675063"/>
          <p14:tracePt t="37207" x="2590800" y="3729038"/>
          <p14:tracePt t="37223" x="2097088" y="3873500"/>
          <p14:tracePt t="37240" x="1909763" y="3925888"/>
          <p14:tracePt t="37256" x="1792288" y="3979863"/>
          <p14:tracePt t="37273" x="1658938" y="4033838"/>
          <p14:tracePt t="37290" x="1604963" y="4070350"/>
          <p14:tracePt t="37307" x="1541463" y="4097338"/>
          <p14:tracePt t="37323" x="1381125" y="4151313"/>
          <p14:tracePt t="37340" x="1300163" y="4178300"/>
          <p14:tracePt t="37356" x="1219200" y="4240213"/>
          <p14:tracePt t="37377" x="1228725" y="4249738"/>
          <p14:tracePt t="37704" x="1236663" y="4276725"/>
          <p14:tracePt t="37717" x="1263650" y="4330700"/>
          <p14:tracePt t="37729" x="1290638" y="4383088"/>
          <p14:tracePt t="37744" x="1354138" y="4437063"/>
          <p14:tracePt t="37757" x="1408113" y="4483100"/>
          <p14:tracePt t="37774" x="1604963" y="4589463"/>
          <p14:tracePt t="37790" x="1693863" y="4660900"/>
          <p14:tracePt t="37806" x="1774825" y="4751388"/>
          <p14:tracePt t="37823" x="1855788" y="4876800"/>
          <p14:tracePt t="37841" x="1892300" y="4913313"/>
          <p14:tracePt t="37857" x="1909763" y="4948238"/>
          <p14:tracePt t="37857" x="1917700" y="4965700"/>
          <p14:tracePt t="37876" x="1944688" y="4984750"/>
          <p14:tracePt t="37891" x="1944688" y="5002213"/>
          <p14:tracePt t="37908" x="1971675" y="5056188"/>
          <p14:tracePt t="37926" x="1981200" y="5073650"/>
          <p14:tracePt t="37941" x="2008188" y="5092700"/>
          <p14:tracePt t="37958" x="2052638" y="5137150"/>
          <p14:tracePt t="37977" x="2079625" y="5145088"/>
          <p14:tracePt t="37992" x="2106613" y="5145088"/>
          <p14:tracePt t="38009" x="2170113" y="5145088"/>
          <p14:tracePt t="38028" x="2205038" y="5145088"/>
          <p14:tracePt t="38043" x="2222500" y="5145088"/>
          <p14:tracePt t="38060" x="2276475" y="5145088"/>
          <p14:tracePt t="38077" x="2286000" y="5145088"/>
          <p14:tracePt t="38093" x="2276475" y="5137150"/>
          <p14:tracePt t="38600" x="2268538" y="5127625"/>
          <p14:tracePt t="38613" x="2259013" y="5127625"/>
          <p14:tracePt t="38624" x="2232025" y="5118100"/>
          <p14:tracePt t="38636" x="2214563" y="5100638"/>
          <p14:tracePt t="38649" x="2187575" y="5100638"/>
          <p14:tracePt t="38662" x="2170113" y="5092700"/>
          <p14:tracePt t="38677" x="2143125" y="5073650"/>
          <p14:tracePt t="38694" x="2106613" y="5065713"/>
          <p14:tracePt t="38712" x="2097088" y="5056188"/>
          <p14:tracePt t="38728" x="2089150" y="5056188"/>
          <p14:tracePt t="38744" x="2079625" y="5056188"/>
          <p14:tracePt t="38761" x="2079625" y="5046663"/>
          <p14:tracePt t="39678" x="2079625" y="5056188"/>
          <p14:tracePt t="40253" x="2079625" y="5065713"/>
          <p14:tracePt t="40314" x="2079625" y="5073650"/>
          <p14:tracePt t="40339" x="2079625" y="5083175"/>
          <p14:tracePt t="40363" x="2089150" y="5083175"/>
          <p14:tracePt t="40400" x="2089150" y="5092700"/>
          <p14:tracePt t="40412" x="2097088" y="5092700"/>
          <p14:tracePt t="40486" x="2097088" y="5100638"/>
          <p14:tracePt t="40499" x="2106613" y="5100638"/>
          <p14:tracePt t="40535" x="2106613" y="5110163"/>
          <p14:tracePt t="40584" x="2106613" y="5118100"/>
          <p14:tracePt t="40646" x="2116138" y="5118100"/>
          <p14:tracePt t="40682" x="2116138" y="5127625"/>
          <p14:tracePt t="40706" x="2116138" y="5137150"/>
          <p14:tracePt t="40743" x="2124075" y="5154613"/>
          <p14:tracePt t="40780" x="2124075" y="5164138"/>
          <p14:tracePt t="40816" x="2124075" y="5172075"/>
          <p14:tracePt t="40841" x="2124075" y="5181600"/>
          <p14:tracePt t="40853" x="2124075" y="5191125"/>
          <p14:tracePt t="40890" x="2133600" y="5191125"/>
          <p14:tracePt t="40927" x="2133600" y="5199063"/>
          <p14:tracePt t="40951" x="2133600" y="5208588"/>
          <p14:tracePt t="41037" x="2133600" y="5218113"/>
          <p14:tracePt t="41074" x="2143125" y="5218113"/>
          <p14:tracePt t="41086" x="2143125" y="5226050"/>
          <p14:tracePt t="42000" x="2143125" y="5218113"/>
          <p14:tracePt t="43602" x="2143125" y="5226050"/>
          <p14:tracePt t="44148" x="2143125" y="5235575"/>
          <p14:tracePt t="44173" x="2143125" y="5245100"/>
          <p14:tracePt t="44197" x="2143125" y="5253038"/>
          <p14:tracePt t="44210" x="2133600" y="5253038"/>
          <p14:tracePt t="44220" x="2133600" y="5262563"/>
          <p14:tracePt t="44245" x="2133600" y="5270500"/>
          <p14:tracePt t="44269" x="2133600" y="5280025"/>
          <p14:tracePt t="44294" x="2133600" y="5289550"/>
          <p14:tracePt t="44307" x="2133600" y="5297488"/>
          <p14:tracePt t="44331" x="2133600" y="5316538"/>
          <p14:tracePt t="44344" x="2133600" y="5324475"/>
          <p14:tracePt t="44356" x="2133600" y="5334000"/>
          <p14:tracePt t="44368" x="2133600" y="5343525"/>
          <p14:tracePt t="44380" x="2133600" y="5360988"/>
          <p14:tracePt t="44393" x="2133600" y="5370513"/>
          <p14:tracePt t="44417" x="2133600" y="5378450"/>
          <p14:tracePt t="44442" x="2133600" y="5387975"/>
          <p14:tracePt t="44454" x="2133600" y="5397500"/>
          <p14:tracePt t="44478" x="2143125" y="5405438"/>
          <p14:tracePt t="44503" x="2151063" y="5414963"/>
          <p14:tracePt t="44527" x="2160588" y="5414963"/>
          <p14:tracePt t="44539" x="2170113" y="5414963"/>
          <p14:tracePt t="44551" x="2187575" y="5414963"/>
          <p14:tracePt t="44564" x="2214563" y="5414963"/>
          <p14:tracePt t="44577" x="2214563" y="5432425"/>
          <p14:tracePt t="44907" x="2214563" y="5459413"/>
          <p14:tracePt t="44920" x="2214563" y="5495925"/>
          <p14:tracePt t="44931" x="2214563" y="5522913"/>
          <p14:tracePt t="44945" x="2214563" y="5549900"/>
          <p14:tracePt t="44960" x="2232025" y="5594350"/>
          <p14:tracePt t="44977" x="2286000" y="5764213"/>
          <p14:tracePt t="44995" x="2322513" y="5827713"/>
          <p14:tracePt t="45010" x="2366963" y="5880100"/>
          <p14:tracePt t="45028" x="2447925" y="5961063"/>
          <p14:tracePt t="45045" x="2501900" y="5988050"/>
          <p14:tracePt t="45060" x="2573338" y="6007100"/>
          <p14:tracePt t="45076" x="2716213" y="6042025"/>
          <p14:tracePt t="45094" x="2797175" y="6051550"/>
          <p14:tracePt t="45111" x="2878138" y="6059488"/>
          <p14:tracePt t="45129" x="2913063" y="6059488"/>
          <p14:tracePt t="45144" x="2959100" y="6059488"/>
          <p14:tracePt t="45160" x="3003550" y="6059488"/>
          <p14:tracePt t="45178" x="3021013" y="6042025"/>
          <p14:tracePt t="45193" x="3038475" y="6032500"/>
          <p14:tracePt t="45211" x="3092450" y="6007100"/>
          <p14:tracePt t="45229" x="3128963" y="5988050"/>
          <p14:tracePt t="45244" x="3163888" y="5980113"/>
          <p14:tracePt t="45262" x="3173413" y="5980113"/>
          <p14:tracePt t="45692" x="3173413" y="5988050"/>
          <p14:tracePt t="45704" x="3182938" y="5988050"/>
          <p14:tracePt t="45717" x="3182938" y="5997575"/>
          <p14:tracePt t="48360" x="3190875" y="5997575"/>
          <p14:tracePt t="48495" x="3209925" y="5988050"/>
          <p14:tracePt t="48507" x="3217863" y="5970588"/>
          <p14:tracePt t="48519" x="3244850" y="5953125"/>
          <p14:tracePt t="48532" x="3281363" y="5934075"/>
          <p14:tracePt t="48544" x="3335338" y="5907088"/>
          <p14:tracePt t="48556" x="3406775" y="5889625"/>
          <p14:tracePt t="48571" x="3468688" y="5880100"/>
          <p14:tracePt t="48588" x="3549650" y="5872163"/>
          <p14:tracePt t="48606" x="3576638" y="5862638"/>
          <p14:tracePt t="48621" x="3594100" y="5862638"/>
          <p14:tracePt t="48638" x="3621088" y="5854700"/>
          <p14:tracePt t="48656" x="3630613" y="5854700"/>
          <p14:tracePt t="48671" x="3640138" y="5854700"/>
          <p14:tracePt t="48688" x="3648075" y="5854700"/>
          <p14:tracePt t="48706" x="3657600" y="5845175"/>
          <p14:tracePt t="48722" x="3667125" y="5845175"/>
          <p14:tracePt t="48738" x="3684588" y="5845175"/>
          <p14:tracePt t="49401" x="3694113" y="5845175"/>
          <p14:tracePt t="49414" x="3721100" y="5845175"/>
          <p14:tracePt t="49427" x="3738563" y="5845175"/>
          <p14:tracePt t="49442" x="3773488" y="5845175"/>
          <p14:tracePt t="49457" x="3827463" y="5845175"/>
          <p14:tracePt t="49474" x="3962400" y="5854700"/>
          <p14:tracePt t="49491" x="4016375" y="5854700"/>
          <p14:tracePt t="49507" x="4114800" y="5854700"/>
          <p14:tracePt t="49526" x="4159250" y="5854700"/>
          <p14:tracePt t="49541" x="4240213" y="5854700"/>
          <p14:tracePt t="49557" x="4437063" y="5854700"/>
          <p14:tracePt t="49575" x="4508500" y="5854700"/>
          <p14:tracePt t="49590" x="4562475" y="5854700"/>
          <p14:tracePt t="49607" x="4660900" y="5854700"/>
          <p14:tracePt t="49625" x="4724400" y="5854700"/>
          <p14:tracePt t="49641" x="4787900" y="5854700"/>
          <p14:tracePt t="49657" x="4930775" y="5854700"/>
          <p14:tracePt t="49675" x="4965700" y="5854700"/>
          <p14:tracePt t="49691" x="5019675" y="5854700"/>
          <p14:tracePt t="50002" x="5110163" y="5854700"/>
          <p14:tracePt t="50014" x="5208588" y="5854700"/>
          <p14:tracePt t="50028" x="5289550" y="5854700"/>
          <p14:tracePt t="50043" x="5387975" y="5854700"/>
          <p14:tracePt t="50058" x="5737225" y="5872163"/>
          <p14:tracePt t="50077" x="5872163" y="5880100"/>
          <p14:tracePt t="50092" x="5980113" y="5889625"/>
          <p14:tracePt t="50109" x="6105525" y="5889625"/>
          <p14:tracePt t="50126" x="6159500" y="5889625"/>
          <p14:tracePt t="50142" x="6230938" y="5889625"/>
          <p14:tracePt t="50159" x="6410325" y="5889625"/>
          <p14:tracePt t="50177" x="6481763" y="5889625"/>
          <p14:tracePt t="50192" x="6543675" y="5889625"/>
          <p14:tracePt t="50210" x="6616700" y="5880100"/>
          <p14:tracePt t="50226" x="6634163" y="5880100"/>
          <p14:tracePt t="50242" x="6651625" y="5880100"/>
          <p14:tracePt t="50553" x="6688138" y="5880100"/>
          <p14:tracePt t="50566" x="6723063" y="5880100"/>
          <p14:tracePt t="50578" x="6794500" y="5880100"/>
          <p14:tracePt t="50590" x="6867525" y="5880100"/>
          <p14:tracePt t="50602" x="6921500" y="5872163"/>
          <p14:tracePt t="50614" x="6956425" y="5872163"/>
          <p14:tracePt t="50628" x="6983413" y="5872163"/>
          <p14:tracePt t="50643" x="7000875" y="5872163"/>
          <p14:tracePt t="50660" x="7054850" y="5872163"/>
          <p14:tracePt t="50677" x="7081838" y="5872163"/>
          <p14:tracePt t="50693" x="7118350" y="5862638"/>
          <p14:tracePt t="50710" x="7226300" y="5862638"/>
          <p14:tracePt t="50728" x="7270750" y="5854700"/>
          <p14:tracePt t="50744" x="7305675" y="5854700"/>
          <p14:tracePt t="50760" x="7351713" y="5845175"/>
          <p14:tracePt t="50778" x="7369175" y="5845175"/>
          <p14:tracePt t="50794" x="7404100" y="5845175"/>
          <p14:tracePt t="50811" x="7413625" y="5835650"/>
          <p14:tracePt t="50826" x="7423150" y="5835650"/>
          <p14:tracePt t="50844" x="7450138" y="5827713"/>
          <p14:tracePt t="50862" x="7458075" y="5827713"/>
          <p14:tracePt t="50878" x="7467600" y="5818188"/>
          <p14:tracePt t="50894" x="7485063" y="5808663"/>
          <p14:tracePt t="50913" x="7494588" y="5808663"/>
          <p14:tracePt t="51459" x="7504113" y="5808663"/>
          <p14:tracePt t="51471" x="7512050" y="5808663"/>
          <p14:tracePt t="51484" x="7531100" y="5808663"/>
          <p14:tracePt t="51508" x="7539038" y="5808663"/>
          <p14:tracePt t="51533" x="7548563" y="5808663"/>
          <p14:tracePt t="51546" x="7556500" y="5808663"/>
          <p14:tracePt t="51557" x="7566025" y="5808663"/>
          <p14:tracePt t="51569" x="7575550" y="5808663"/>
          <p14:tracePt t="51594" x="7583488" y="5808663"/>
          <p14:tracePt t="51618" x="7593013" y="5808663"/>
          <p14:tracePt t="55156" x="7583488" y="5808663"/>
          <p14:tracePt t="55331" x="7575550" y="5808663"/>
          <p14:tracePt t="55367" x="7566025" y="5808663"/>
          <p14:tracePt t="55416" x="7556500" y="5808663"/>
          <p14:tracePt t="55429" x="7548563" y="5808663"/>
          <p14:tracePt t="55465" x="7531100" y="5808663"/>
          <p14:tracePt t="55478" x="7512050" y="5818188"/>
          <p14:tracePt t="55491" x="7477125" y="5818188"/>
          <p14:tracePt t="55502" x="7440613" y="5827713"/>
          <p14:tracePt t="55514" x="7404100" y="5827713"/>
          <p14:tracePt t="55527" x="7378700" y="5827713"/>
          <p14:tracePt t="55541" x="7351713" y="5827713"/>
          <p14:tracePt t="55557" x="7315200" y="5827713"/>
          <p14:tracePt t="55573" x="7226300" y="5827713"/>
          <p14:tracePt t="55591" x="7162800" y="5827713"/>
          <p14:tracePt t="55609" x="7108825" y="5827713"/>
          <p14:tracePt t="55627" x="7099300" y="5827713"/>
          <p14:tracePt t="56336" x="7091363" y="5827713"/>
          <p14:tracePt t="56372" x="7081838" y="5827713"/>
          <p14:tracePt t="56384" x="7073900" y="5818188"/>
          <p14:tracePt t="56410" x="7064375" y="5818188"/>
          <p14:tracePt t="56434" x="7054850" y="5818188"/>
          <p14:tracePt t="56446" x="7046913" y="5808663"/>
          <p14:tracePt t="56457" x="7037388" y="5800725"/>
          <p14:tracePt t="56470" x="7027863" y="5800725"/>
          <p14:tracePt t="56482" x="7010400" y="5791200"/>
          <p14:tracePt t="56495" x="6965950" y="5781675"/>
          <p14:tracePt t="56509" x="6911975" y="5773738"/>
          <p14:tracePt t="56526" x="6759575" y="5754688"/>
          <p14:tracePt t="56547" x="6696075" y="5746750"/>
          <p14:tracePt t="56560" x="6661150" y="5746750"/>
          <p14:tracePt t="56576" x="6607175" y="5737225"/>
          <p14:tracePt t="56595" x="6580188" y="5737225"/>
          <p14:tracePt t="56610" x="6553200" y="5727700"/>
          <p14:tracePt t="56627" x="6454775" y="5727700"/>
          <p14:tracePt t="56645" x="6410325" y="5727700"/>
          <p14:tracePt t="56661" x="6356350" y="5719763"/>
          <p14:tracePt t="56679" x="6337300" y="5719763"/>
          <p14:tracePt t="56693" x="6329363" y="5719763"/>
          <p14:tracePt t="56710" x="6302375" y="5719763"/>
          <p14:tracePt t="56728" x="6292850" y="5719763"/>
          <p14:tracePt t="56742" x="6284913" y="5719763"/>
          <p14:tracePt t="56763" x="6257925" y="5719763"/>
          <p14:tracePt t="57107" x="6211888" y="5710238"/>
          <p14:tracePt t="57119" x="6149975" y="5710238"/>
          <p14:tracePt t="57132" x="6096000" y="5702300"/>
          <p14:tracePt t="57145" x="6032500" y="5702300"/>
          <p14:tracePt t="57161" x="5970588" y="5702300"/>
          <p14:tracePt t="57178" x="5746750" y="5692775"/>
          <p14:tracePt t="57195" x="5611813" y="5692775"/>
          <p14:tracePt t="57211" x="5503863" y="5692775"/>
          <p14:tracePt t="57228" x="5360988" y="5692775"/>
          <p14:tracePt t="57245" x="5289550" y="5692775"/>
          <p14:tracePt t="57261" x="5145088" y="5692775"/>
          <p14:tracePt t="57280" x="5083175" y="5692775"/>
          <p14:tracePt t="57295" x="5038725" y="5692775"/>
          <p14:tracePt t="57311" x="4992688" y="5683250"/>
          <p14:tracePt t="57329" x="4992688" y="5665788"/>
          <p14:tracePt t="57346" x="4984750" y="5665788"/>
          <p14:tracePt t="57633" x="4975225" y="5665788"/>
          <p14:tracePt t="57647" x="4965700" y="5656263"/>
          <p14:tracePt t="57658" x="4948238" y="5656263"/>
          <p14:tracePt t="57671" x="4940300" y="5656263"/>
          <p14:tracePt t="57683" x="4930775" y="5656263"/>
          <p14:tracePt t="57697" x="4921250" y="5656263"/>
          <p14:tracePt t="57713" x="4913313" y="5656263"/>
          <p14:tracePt t="57713" x="4903788" y="5656263"/>
          <p14:tracePt t="57733" x="4894263" y="5656263"/>
          <p14:tracePt t="57756" x="4876800" y="5656263"/>
          <p14:tracePt t="57767" x="4859338" y="5656263"/>
          <p14:tracePt t="57782" x="4822825" y="5656263"/>
          <p14:tracePt t="57795" x="4778375" y="5656263"/>
          <p14:tracePt t="57812" x="4741863" y="5656263"/>
          <p14:tracePt t="57828" x="4687888" y="5665788"/>
          <p14:tracePt t="57845" x="4660900" y="5665788"/>
          <p14:tracePt t="58173" x="4625975" y="5665788"/>
          <p14:tracePt t="58184" x="4581525" y="5656263"/>
          <p14:tracePt t="58198" x="4527550" y="5656263"/>
          <p14:tracePt t="58209" x="4483100" y="5648325"/>
          <p14:tracePt t="58222" x="4419600" y="5638800"/>
          <p14:tracePt t="58234" x="4338638" y="5629275"/>
          <p14:tracePt t="58248" x="4195763" y="5621338"/>
          <p14:tracePt t="58264" x="4043363" y="5611813"/>
          <p14:tracePt t="58281" x="3810000" y="5594350"/>
          <p14:tracePt t="58298" x="3648075" y="5594350"/>
          <p14:tracePt t="58314" x="3163888" y="5594350"/>
          <p14:tracePt t="58333" x="3038475" y="5594350"/>
          <p14:tracePt t="58348" x="2940050" y="5594350"/>
          <p14:tracePt t="58365" x="2851150" y="5594350"/>
          <p14:tracePt t="58382" x="2814638" y="5594350"/>
          <p14:tracePt t="58638" x="2779713" y="5594350"/>
          <p14:tracePt t="58651" x="2733675" y="5594350"/>
          <p14:tracePt t="58663" x="2679700" y="5594350"/>
          <p14:tracePt t="58674" x="2617788" y="5594350"/>
          <p14:tracePt t="58687" x="2546350" y="5594350"/>
          <p14:tracePt t="58700" x="2420938" y="5594350"/>
          <p14:tracePt t="58715" x="2295525" y="5602288"/>
          <p14:tracePt t="58732" x="2143125" y="5621338"/>
          <p14:tracePt t="58750" x="2079625" y="5638800"/>
          <p14:tracePt t="58766" x="1998663" y="5656263"/>
          <p14:tracePt t="58782" x="1712913" y="5773738"/>
          <p14:tracePt t="58801" x="1550988" y="5845175"/>
          <p14:tracePt t="58816" x="1460500" y="5889625"/>
          <p14:tracePt t="58833" x="1371600" y="5961063"/>
          <p14:tracePt t="58851" x="1354138" y="5980113"/>
          <p14:tracePt t="59104" x="1344613" y="5988050"/>
          <p14:tracePt t="59116" x="1327150" y="5997575"/>
          <p14:tracePt t="59128" x="1290638" y="6015038"/>
          <p14:tracePt t="59140" x="1255713" y="6042025"/>
          <p14:tracePt t="59154" x="1192213" y="6059488"/>
          <p14:tracePt t="59167" x="1103313" y="6086475"/>
          <p14:tracePt t="59183" x="1030288" y="6122988"/>
          <p14:tracePt t="59200" x="896938" y="6238875"/>
          <p14:tracePt t="59217" x="842963" y="6292850"/>
          <p14:tracePt t="59234" x="779463" y="6364288"/>
          <p14:tracePt t="59252" x="762000" y="6383338"/>
          <p14:tracePt t="59267" x="735013" y="6400800"/>
          <p14:tracePt t="59284" x="673100" y="6418263"/>
          <p14:tracePt t="59301" x="654050" y="6427788"/>
          <p14:tracePt t="59317" x="636588" y="6427788"/>
          <p14:tracePt t="59334" x="627063" y="6427788"/>
          <p14:tracePt t="59630" x="609600" y="6427788"/>
          <p14:tracePt t="59642" x="582613" y="6437313"/>
          <p14:tracePt t="59655" x="546100" y="6445250"/>
          <p14:tracePt t="59668" x="493713" y="6481763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Решить задачу:</a:t>
            </a:r>
          </a:p>
          <a:p>
            <a:pPr marL="0" indent="0">
              <a:buNone/>
            </a:pPr>
            <a:endParaRPr lang="ru-RU" sz="3200" dirty="0" smtClean="0"/>
          </a:p>
          <a:p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Сумма двух чисел равна 52, а их разность равна 30. Найти эти числа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4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59"/>
    </mc:Choice>
    <mc:Fallback>
      <p:transition spd="slow" advTm="17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445" x="619125" y="6481763"/>
          <p14:tracePt t="3457" x="636588" y="6481763"/>
          <p14:tracePt t="3469" x="654050" y="6464300"/>
          <p14:tracePt t="3481" x="673100" y="6454775"/>
          <p14:tracePt t="3494" x="681038" y="6445250"/>
          <p14:tracePt t="3507" x="690563" y="6437313"/>
          <p14:tracePt t="3524" x="708025" y="6437313"/>
          <p14:tracePt t="3542" x="735013" y="6410325"/>
          <p14:tracePt t="3558" x="735013" y="6391275"/>
          <p14:tracePt t="3574" x="752475" y="6383338"/>
          <p14:tracePt t="3591" x="762000" y="6356350"/>
          <p14:tracePt t="3608" x="771525" y="6346825"/>
          <p14:tracePt t="3625" x="788988" y="6329363"/>
          <p14:tracePt t="3643" x="798513" y="6319838"/>
          <p14:tracePt t="3658" x="806450" y="6311900"/>
          <p14:tracePt t="3675" x="833438" y="6302375"/>
          <p14:tracePt t="4587" x="850900" y="6292850"/>
          <p14:tracePt t="4657" x="860425" y="6292850"/>
          <p14:tracePt t="4670" x="877888" y="6292850"/>
          <p14:tracePt t="4683" x="896938" y="6284913"/>
          <p14:tracePt t="4696" x="923925" y="6275388"/>
          <p14:tracePt t="4711" x="958850" y="6265863"/>
          <p14:tracePt t="4727" x="1012825" y="6238875"/>
          <p14:tracePt t="4744" x="1030288" y="6230938"/>
          <p14:tracePt t="4760" x="1057275" y="6211888"/>
          <p14:tracePt t="4777" x="1084263" y="6176963"/>
          <p14:tracePt t="4794" x="1111250" y="6167438"/>
          <p14:tracePt t="4811" x="1130300" y="6149975"/>
          <p14:tracePt t="4829" x="1155700" y="6132513"/>
          <p14:tracePt t="4846" x="1182688" y="6132513"/>
          <p14:tracePt t="4862" x="1219200" y="6122988"/>
          <p14:tracePt t="4881" x="1236663" y="6122988"/>
          <p14:tracePt t="4896" x="1263650" y="6113463"/>
          <p14:tracePt t="4911" x="1317625" y="6105525"/>
          <p14:tracePt t="4928" x="1344613" y="6105525"/>
          <p14:tracePt t="4945" x="1362075" y="6105525"/>
          <p14:tracePt t="4962" x="1389063" y="6105525"/>
          <p14:tracePt t="4980" x="1398588" y="6105525"/>
          <p14:tracePt t="4996" x="1416050" y="6105525"/>
          <p14:tracePt t="5014" x="1425575" y="6105525"/>
          <p14:tracePt t="5029" x="1435100" y="6105525"/>
          <p14:tracePt t="5050" x="1443038" y="6105525"/>
          <p14:tracePt t="5064" x="1452563" y="6105525"/>
          <p14:tracePt t="5079" x="1460500" y="6096000"/>
          <p14:tracePt t="5096" x="1479550" y="6096000"/>
          <p14:tracePt t="5114" x="1497013" y="6096000"/>
          <p14:tracePt t="5129" x="1514475" y="6096000"/>
          <p14:tracePt t="5146" x="1541463" y="6096000"/>
          <p14:tracePt t="5577" x="1568450" y="6096000"/>
          <p14:tracePt t="5588" x="1587500" y="6086475"/>
          <p14:tracePt t="5600" x="1604963" y="6078538"/>
          <p14:tracePt t="5614" x="1622425" y="6078538"/>
          <p14:tracePt t="5630" x="1639888" y="6078538"/>
          <p14:tracePt t="5646" x="1666875" y="6059488"/>
          <p14:tracePt t="5664" x="1685925" y="6059488"/>
          <p14:tracePt t="5680" x="1703388" y="6051550"/>
          <p14:tracePt t="5696" x="1747838" y="6042025"/>
          <p14:tracePt t="5714" x="1792288" y="6032500"/>
          <p14:tracePt t="5730" x="1882775" y="6015038"/>
          <p14:tracePt t="5748" x="1927225" y="5997575"/>
          <p14:tracePt t="5764" x="1954213" y="5980113"/>
          <p14:tracePt t="5780" x="1998663" y="5953125"/>
          <p14:tracePt t="5798" x="2008188" y="5943600"/>
          <p14:tracePt t="5814" x="2025650" y="5926138"/>
          <p14:tracePt t="5830" x="2062163" y="5899150"/>
          <p14:tracePt t="5848" x="2070100" y="5899150"/>
          <p14:tracePt t="5864" x="2097088" y="5880100"/>
          <p14:tracePt t="5881" x="2170113" y="5862638"/>
          <p14:tracePt t="5899" x="2222500" y="5854700"/>
          <p14:tracePt t="5913" x="2259013" y="5854700"/>
          <p14:tracePt t="5930" x="2322513" y="5845175"/>
          <p14:tracePt t="5947" x="2339975" y="5845175"/>
          <p14:tracePt t="5963" x="2374900" y="5845175"/>
          <p14:tracePt t="5981" x="2384425" y="5845175"/>
          <p14:tracePt t="5997" x="2393950" y="5845175"/>
          <p14:tracePt t="6912" x="2428875" y="5818188"/>
          <p14:tracePt t="7010" x="2482850" y="5781675"/>
          <p14:tracePt t="7023" x="2546350" y="5754688"/>
          <p14:tracePt t="7034" x="2635250" y="5719763"/>
          <p14:tracePt t="7046" x="2841625" y="5683250"/>
          <p14:tracePt t="7058" x="3128963" y="5621338"/>
          <p14:tracePt t="7071" x="3343275" y="5584825"/>
          <p14:tracePt t="7084" x="3549650" y="5557838"/>
          <p14:tracePt t="7100" x="3925888" y="5503863"/>
          <p14:tracePt t="7117" x="4535488" y="5414963"/>
          <p14:tracePt t="7134" x="4822825" y="5360988"/>
          <p14:tracePt t="7151" x="5226050" y="5307013"/>
          <p14:tracePt t="7167" x="5862638" y="5118100"/>
          <p14:tracePt t="7187" x="6221413" y="5019675"/>
          <p14:tracePt t="7201" x="6875463" y="4840288"/>
          <p14:tracePt t="7219" x="7064375" y="4805363"/>
          <p14:tracePt t="7234" x="7180263" y="4795838"/>
          <p14:tracePt t="7251" x="7234238" y="4778375"/>
          <p14:tracePt t="7536" x="7288213" y="4751388"/>
          <p14:tracePt t="7548" x="7396163" y="4714875"/>
          <p14:tracePt t="7561" x="7664450" y="4608513"/>
          <p14:tracePt t="7573" x="7988300" y="4383088"/>
          <p14:tracePt t="7586" x="8212138" y="4222750"/>
          <p14:tracePt t="7602" x="8382000" y="4105275"/>
          <p14:tracePt t="7618" x="8605838" y="3998913"/>
          <p14:tracePt t="7636" x="8696325" y="3962400"/>
          <p14:tracePt t="7652" x="8758238" y="3935413"/>
          <p14:tracePt t="7669" x="8829675" y="3898900"/>
          <p14:tracePt t="7687" x="8848725" y="3898900"/>
          <p14:tracePt t="7702" x="8856663" y="3890963"/>
          <p14:tracePt t="7702" x="8866188" y="3881438"/>
          <p14:tracePt t="7720" x="8875713" y="3873500"/>
          <p14:tracePt t="7735" x="8893175" y="3873500"/>
          <p14:tracePt t="7752" x="8902700" y="3854450"/>
          <p14:tracePt t="7770" x="8910638" y="3854450"/>
          <p14:tracePt t="7793" x="8928100" y="3836988"/>
          <p14:tracePt t="7830" x="8937625" y="3819525"/>
          <p14:tracePt t="7842" x="8955088" y="3810000"/>
          <p14:tracePt t="7856" x="8964613" y="3800475"/>
          <p14:tracePt t="7869" x="8964613" y="3810000"/>
          <p14:tracePt t="8087" x="8955088" y="3819525"/>
          <p14:tracePt t="8099" x="8937625" y="3836988"/>
          <p14:tracePt t="8112" x="8920163" y="3846513"/>
          <p14:tracePt t="8124" x="8893175" y="3863975"/>
          <p14:tracePt t="8138" x="8856663" y="3863975"/>
          <p14:tracePt t="8153" x="8812213" y="3881438"/>
          <p14:tracePt t="8170" x="8750300" y="3898900"/>
          <p14:tracePt t="8189" x="8731250" y="3908425"/>
          <p14:tracePt t="8204" x="8704263" y="3908425"/>
          <p14:tracePt t="8220" x="8677275" y="3925888"/>
          <p14:tracePt t="8237" x="8669338" y="3925888"/>
          <p14:tracePt t="8254" x="8659813" y="3925888"/>
          <p14:tracePt t="8270" x="8650288" y="3925888"/>
          <p14:tracePt t="8479" x="8642350" y="3925888"/>
          <p14:tracePt t="8503" x="8632825" y="3935413"/>
          <p14:tracePt t="8527" x="8623300" y="3935413"/>
          <p14:tracePt t="9422" x="8605838" y="3935413"/>
          <p14:tracePt t="9802" x="8588375" y="3935413"/>
          <p14:tracePt t="9815" x="8561388" y="3944938"/>
          <p14:tracePt t="9827" x="8507413" y="3962400"/>
          <p14:tracePt t="9841" x="8418513" y="3989388"/>
          <p14:tracePt t="9858" x="8301038" y="4016375"/>
          <p14:tracePt t="9858" x="8193088" y="4070350"/>
          <p14:tracePt t="9877" x="8104188" y="4097338"/>
          <p14:tracePt t="9891" x="8040688" y="4124325"/>
          <p14:tracePt t="9907" x="7961313" y="4151313"/>
          <p14:tracePt t="9907" x="7888288" y="4178300"/>
          <p14:tracePt t="9925" x="7799388" y="4203700"/>
          <p14:tracePt t="9940" x="7708900" y="4222750"/>
          <p14:tracePt t="9957" x="7548563" y="4249738"/>
          <p14:tracePt t="9975" x="7485063" y="4257675"/>
          <p14:tracePt t="9990" x="7440613" y="4276725"/>
          <p14:tracePt t="10007" x="7378700" y="4294188"/>
          <p14:tracePt t="10024" x="7351713" y="4303713"/>
          <p14:tracePt t="10040" x="7324725" y="4311650"/>
          <p14:tracePt t="10057" x="7270750" y="4330700"/>
          <p14:tracePt t="10074" x="7243763" y="4338638"/>
          <p14:tracePt t="10092" x="7180263" y="4356100"/>
          <p14:tracePt t="10110" x="7126288" y="4356100"/>
          <p14:tracePt t="10125" x="7091363" y="4365625"/>
          <p14:tracePt t="10142" x="7019925" y="4383088"/>
          <p14:tracePt t="10160" x="7000875" y="4392613"/>
          <p14:tracePt t="10177" x="6983413" y="4392613"/>
          <p14:tracePt t="10177" x="6965950" y="4402138"/>
          <p14:tracePt t="10196" x="6956425" y="4402138"/>
          <p14:tracePt t="10209" x="6946900" y="4410075"/>
          <p14:tracePt t="10226" x="6929438" y="4419600"/>
          <p14:tracePt t="10242" x="6921500" y="4429125"/>
          <p14:tracePt t="10259" x="6911975" y="4429125"/>
          <p14:tracePt t="10276" x="6894513" y="4429125"/>
          <p14:tracePt t="10294" x="6884988" y="4437063"/>
          <p14:tracePt t="10309" x="6875463" y="4437063"/>
          <p14:tracePt t="10326" x="6858000" y="4446588"/>
          <p14:tracePt t="10343" x="6848475" y="4446588"/>
          <p14:tracePt t="10359" x="6821488" y="4456113"/>
          <p14:tracePt t="10376" x="6786563" y="4464050"/>
          <p14:tracePt t="10394" x="6777038" y="4464050"/>
          <p14:tracePt t="10409" x="6759575" y="4464050"/>
          <p14:tracePt t="10427" x="6750050" y="4464050"/>
          <p14:tracePt t="10443" x="6742113" y="4464050"/>
          <p14:tracePt t="10459" x="6723063" y="4473575"/>
          <p14:tracePt t="10478" x="6715125" y="4473575"/>
          <p14:tracePt t="10500" x="6705600" y="4473575"/>
          <p14:tracePt t="14147" x="6696075" y="4473575"/>
          <p14:tracePt t="14969" x="6678613" y="4473575"/>
          <p14:tracePt t="14982" x="6642100" y="4473575"/>
          <p14:tracePt t="14994" x="6580188" y="4473575"/>
          <p14:tracePt t="15007" x="6489700" y="4483100"/>
          <p14:tracePt t="15022" x="6418263" y="4491038"/>
          <p14:tracePt t="15039" x="6211888" y="4535488"/>
          <p14:tracePt t="15057" x="5953125" y="4608513"/>
          <p14:tracePt t="15072" x="5665788" y="4670425"/>
          <p14:tracePt t="15089" x="5270500" y="4787900"/>
          <p14:tracePt t="15107" x="4913313" y="4849813"/>
          <p14:tracePt t="15122" x="4554538" y="4913313"/>
          <p14:tracePt t="15139" x="4151313" y="5002213"/>
          <p14:tracePt t="15156" x="3925888" y="5073650"/>
          <p14:tracePt t="15172" x="3613150" y="5154613"/>
          <p14:tracePt t="15190" x="3236913" y="5351463"/>
          <p14:tracePt t="15209" x="3136900" y="5414963"/>
          <p14:tracePt t="15223" x="2932113" y="5513388"/>
          <p14:tracePt t="15241" x="2725738" y="5584825"/>
          <p14:tracePt t="15256" x="2554288" y="5648325"/>
          <p14:tracePt t="15273" x="2438400" y="5692775"/>
          <p14:tracePt t="15290" x="2411413" y="5692775"/>
          <p14:tracePt t="15582" x="2357438" y="5710238"/>
          <p14:tracePt t="15595" x="2249488" y="5727700"/>
          <p14:tracePt t="15607" x="2143125" y="5764213"/>
          <p14:tracePt t="15618" x="2025650" y="5808663"/>
          <p14:tracePt t="15631" x="1927225" y="5872163"/>
          <p14:tracePt t="15644" x="1828800" y="5934075"/>
          <p14:tracePt t="15657" x="1666875" y="5997575"/>
          <p14:tracePt t="15674" x="1460500" y="6069013"/>
          <p14:tracePt t="15690" x="1228725" y="6140450"/>
          <p14:tracePt t="15709" x="1165225" y="6159500"/>
          <p14:tracePt t="15724" x="1111250" y="6176963"/>
          <p14:tracePt t="15740" x="1057275" y="6211888"/>
          <p14:tracePt t="15758" x="1012825" y="6238875"/>
          <p14:tracePt t="15774" x="923925" y="6302375"/>
          <p14:tracePt t="15792" x="869950" y="6346825"/>
          <p14:tracePt t="15807" x="806450" y="6383338"/>
          <p14:tracePt t="15824" x="681038" y="6437313"/>
          <p14:tracePt t="15842" x="646113" y="6454775"/>
          <p14:tracePt t="15858" x="600075" y="6472238"/>
          <p14:tracePt t="15878" x="592138" y="6481763"/>
          <p14:tracePt t="15893" x="573088" y="6489700"/>
          <p14:tracePt t="15908" x="546100" y="650875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859809"/>
            <a:ext cx="8915400" cy="505141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закончен, спасибо за внимание !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47" y="2386012"/>
            <a:ext cx="8529851" cy="3168627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8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41"/>
    </mc:Choice>
    <mc:Fallback>
      <p:transition spd="slow" advTm="5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задач с помощью системы уравнений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Урок алгебры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7 класс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Учитель Князева Екатерина Владимировна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5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10"/>
    </mc:Choice>
    <mc:Fallback>
      <p:transition spd="slow" advTm="8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41946"/>
            <a:ext cx="8915400" cy="466927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урока: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Показать 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 решения  задач  с 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помощью 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составления  систем     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линейных уравнений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Развитие логики и мышления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7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16"/>
    </mc:Choice>
    <mc:Fallback>
      <p:transition spd="slow" advTm="15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785" x="484188" y="4975225"/>
          <p14:tracePt t="12809" x="484188" y="5002213"/>
          <p14:tracePt t="13316" x="466725" y="5029200"/>
          <p14:tracePt t="13328" x="447675" y="5056188"/>
          <p14:tracePt t="13341" x="430213" y="5092700"/>
          <p14:tracePt t="13353" x="393700" y="5145088"/>
          <p14:tracePt t="13367" x="368300" y="5226050"/>
          <p14:tracePt t="13381" x="341313" y="5360988"/>
          <p14:tracePt t="13398" x="322263" y="5594350"/>
          <p14:tracePt t="13415" x="322263" y="5737225"/>
          <p14:tracePt t="13431" x="331788" y="5854700"/>
          <p14:tracePt t="13448" x="376238" y="6015038"/>
          <p14:tracePt t="13466" x="393700" y="6069013"/>
          <p14:tracePt t="13482" x="430213" y="6122988"/>
          <p14:tracePt t="13498" x="484188" y="6238875"/>
          <p14:tracePt t="13516" x="501650" y="6302375"/>
          <p14:tracePt t="13532" x="565150" y="6410325"/>
          <p14:tracePt t="13549" x="592138" y="6437313"/>
          <p14:tracePt t="13565" x="609600" y="6454775"/>
          <p14:tracePt t="13581" x="636588" y="6464300"/>
          <p14:tracePt t="13600" x="636588" y="648970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663" y="364803"/>
            <a:ext cx="10181230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решения задач на составление системы уравнений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9618" y="1801504"/>
            <a:ext cx="10194878" cy="410971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1. Найти два неизвестных элемента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2. Обозначить неизвестные элементы двумя переменными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3. По условию задачи составить два уравнения.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4. Из полученных уравнений составить систему уравнений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5. Удобным способом решить полученную систему уравнений.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6. Записать ответ удовлетворяющий условию задачи.</a:t>
            </a:r>
          </a:p>
          <a:p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2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13"/>
    </mc:Choice>
    <mc:Fallback>
      <p:transition spd="slow" advTm="61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1</a:t>
            </a:r>
            <a:endParaRPr lang="ru-RU" sz="4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 smtClean="0">
                <a:solidFill>
                  <a:srgbClr val="7030A0"/>
                </a:solidFill>
              </a:rPr>
              <a:t>    Длина </a:t>
            </a:r>
            <a:r>
              <a:rPr lang="ru-RU" sz="4000" b="1" i="1" dirty="0">
                <a:solidFill>
                  <a:srgbClr val="7030A0"/>
                </a:solidFill>
              </a:rPr>
              <a:t>прямоугольника на 5см больше его ширины, а периметр прямоугольника равен 22см</a:t>
            </a:r>
            <a:r>
              <a:rPr lang="ru-RU" sz="4000" b="1" i="1" dirty="0" smtClean="0">
                <a:solidFill>
                  <a:srgbClr val="7030A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7030A0"/>
                </a:solidFill>
              </a:rPr>
              <a:t> Найти </a:t>
            </a:r>
            <a:r>
              <a:rPr lang="ru-RU" sz="4000" b="1" i="1" dirty="0">
                <a:solidFill>
                  <a:srgbClr val="7030A0"/>
                </a:solidFill>
              </a:rPr>
              <a:t>длину и ширину </a:t>
            </a:r>
            <a:r>
              <a:rPr lang="ru-RU" sz="4000" b="1" i="1" dirty="0" smtClean="0">
                <a:solidFill>
                  <a:srgbClr val="7030A0"/>
                </a:solidFill>
              </a:rPr>
              <a:t>  прямоугольника</a:t>
            </a:r>
            <a:r>
              <a:rPr lang="ru-RU" sz="4000" b="1" i="1" dirty="0">
                <a:solidFill>
                  <a:srgbClr val="7030A0"/>
                </a:solidFill>
              </a:rPr>
              <a:t>.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3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34"/>
    </mc:Choice>
    <mc:Fallback>
      <p:transition spd="slow" advTm="19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8" y="624110"/>
            <a:ext cx="10290411" cy="12808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алгоритма решения решим задачу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9618" y="1405719"/>
            <a:ext cx="9784994" cy="49950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00B0F0"/>
                </a:solidFill>
              </a:rPr>
              <a:t>1. Найти </a:t>
            </a:r>
            <a:r>
              <a:rPr lang="ru-RU" sz="2600" b="1" dirty="0">
                <a:solidFill>
                  <a:srgbClr val="00B0F0"/>
                </a:solidFill>
              </a:rPr>
              <a:t>два неизвестных элемента</a:t>
            </a:r>
            <a:r>
              <a:rPr lang="ru-RU" sz="2600" b="1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      Так как в задаче нужно найти длину и ширину, следовательно это и есть два неизвестных элемента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B0F0"/>
                </a:solidFill>
              </a:rPr>
              <a:t>2</a:t>
            </a:r>
            <a:r>
              <a:rPr lang="ru-RU" sz="2600" b="1" dirty="0">
                <a:solidFill>
                  <a:srgbClr val="00B0F0"/>
                </a:solidFill>
              </a:rPr>
              <a:t>. Обозначить неизвестные элементы двумя переменными.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      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Пусть  </a:t>
            </a:r>
            <a:r>
              <a:rPr lang="ru-RU" sz="2600" b="1" dirty="0">
                <a:solidFill>
                  <a:srgbClr val="C00000"/>
                </a:solidFill>
              </a:rPr>
              <a:t>х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 см длина прямоугольника, </a:t>
            </a:r>
            <a:r>
              <a:rPr lang="ru-RU" sz="2600" b="1" dirty="0">
                <a:solidFill>
                  <a:srgbClr val="C00000"/>
                </a:solidFill>
              </a:rPr>
              <a:t>у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 см его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ширина</a:t>
            </a:r>
            <a:endParaRPr lang="ru-RU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rgbClr val="00B0F0"/>
                </a:solidFill>
              </a:rPr>
              <a:t>3. По условию задачи составить два уравнения</a:t>
            </a:r>
            <a:r>
              <a:rPr lang="ru-RU" sz="2600" b="1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       Так как длина прямоугольника на 5 см больше его ширины, то  имеем первое уравнение </a:t>
            </a:r>
            <a:r>
              <a:rPr lang="ru-RU" sz="2600" b="1" dirty="0" smtClean="0">
                <a:solidFill>
                  <a:srgbClr val="C00000"/>
                </a:solidFill>
              </a:rPr>
              <a:t>х – у = 5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, и периметр равен 22 см, то имеем второе уравнение</a:t>
            </a:r>
            <a:r>
              <a:rPr lang="ru-RU" sz="2600" b="1" dirty="0" smtClean="0">
                <a:solidFill>
                  <a:srgbClr val="C00000"/>
                </a:solidFill>
              </a:rPr>
              <a:t> (х + у)∙2 = 22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00B0F0"/>
                </a:solidFill>
              </a:rPr>
              <a:t>4. Из полученных уравнений составить систему уравнени</a:t>
            </a:r>
            <a:r>
              <a:rPr lang="ru-RU" sz="2200" b="1" dirty="0">
                <a:solidFill>
                  <a:srgbClr val="00B0F0"/>
                </a:solidFill>
              </a:rPr>
              <a:t>й.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     х </a:t>
            </a:r>
            <a:r>
              <a:rPr lang="ru-RU" sz="2600" b="1" dirty="0">
                <a:solidFill>
                  <a:srgbClr val="C00000"/>
                </a:solidFill>
              </a:rPr>
              <a:t>– у = 5</a:t>
            </a:r>
            <a:endParaRPr lang="ru-RU" sz="2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     (</a:t>
            </a:r>
            <a:r>
              <a:rPr lang="ru-RU" sz="2600" b="1" dirty="0">
                <a:solidFill>
                  <a:srgbClr val="C00000"/>
                </a:solidFill>
              </a:rPr>
              <a:t>х + у)∙2 = 22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       </a:t>
            </a:r>
            <a:endParaRPr lang="ru-RU" sz="22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1924336" y="5240740"/>
            <a:ext cx="204716" cy="791569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6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83"/>
    </mc:Choice>
    <mc:Fallback>
      <p:transition spd="slow" advTm="59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4168" x="673100" y="6373813"/>
          <p14:tracePt t="24180" x="806450" y="6113463"/>
          <p14:tracePt t="24192" x="968375" y="5916613"/>
          <p14:tracePt t="24204" x="1201738" y="5683250"/>
          <p14:tracePt t="24219" x="1425575" y="5405438"/>
          <p14:tracePt t="24233" x="1595438" y="5218113"/>
          <p14:tracePt t="24250" x="1792288" y="5002213"/>
          <p14:tracePt t="24267" x="1909763" y="4813300"/>
          <p14:tracePt t="24283" x="2008188" y="4679950"/>
          <p14:tracePt t="24300" x="2312988" y="4456113"/>
          <p14:tracePt t="24317" x="2438400" y="4375150"/>
          <p14:tracePt t="24333" x="2519363" y="4294188"/>
          <p14:tracePt t="24349" x="2644775" y="4141788"/>
          <p14:tracePt t="24366" x="2689225" y="4087813"/>
          <p14:tracePt t="24383" x="2797175" y="4016375"/>
          <p14:tracePt t="24401" x="2868613" y="3971925"/>
          <p14:tracePt t="24416" x="2967038" y="3944938"/>
          <p14:tracePt t="24433" x="3182938" y="3873500"/>
          <p14:tracePt t="24452" x="3254375" y="3836988"/>
          <p14:tracePt t="24467" x="3335338" y="3800475"/>
          <p14:tracePt t="24483" x="3397250" y="3765550"/>
          <p14:tracePt t="24499" x="3397250" y="3746500"/>
          <p14:tracePt t="24803" x="3397250" y="3721100"/>
          <p14:tracePt t="24815" x="3397250" y="3684588"/>
          <p14:tracePt t="24827" x="3406775" y="3657600"/>
          <p14:tracePt t="24839" x="3406775" y="3630613"/>
          <p14:tracePt t="24853" x="3416300" y="3613150"/>
          <p14:tracePt t="24866" x="3424238" y="3594100"/>
          <p14:tracePt t="24884" x="3433763" y="3541713"/>
          <p14:tracePt t="24903" x="3433763" y="3514725"/>
          <p14:tracePt t="24917" x="3433763" y="3487738"/>
          <p14:tracePt t="24934" x="3433763" y="3451225"/>
          <p14:tracePt t="24953" x="3433763" y="3441700"/>
          <p14:tracePt t="24967" x="3433763" y="3433763"/>
          <p14:tracePt t="24984" x="3433763" y="3424238"/>
          <p14:tracePt t="25024" x="3433763" y="3416300"/>
          <p14:tracePt t="25097" x="3433763" y="3406775"/>
          <p14:tracePt t="25171" x="3433763" y="3397250"/>
          <p14:tracePt t="25207" x="3433763" y="3389313"/>
          <p14:tracePt t="25221" x="3433763" y="3379788"/>
          <p14:tracePt t="25256" x="3433763" y="3370263"/>
          <p14:tracePt t="26195" x="3441700" y="3370263"/>
          <p14:tracePt t="26421" x="3451225" y="3370263"/>
          <p14:tracePt t="26445" x="3460750" y="3370263"/>
          <p14:tracePt t="26457" x="3478213" y="3370263"/>
          <p14:tracePt t="26470" x="3495675" y="3370263"/>
          <p14:tracePt t="26481" x="3522663" y="3370263"/>
          <p14:tracePt t="26493" x="3541713" y="3370263"/>
          <p14:tracePt t="26507" x="3559175" y="3370263"/>
          <p14:tracePt t="26521" x="3576638" y="3370263"/>
          <p14:tracePt t="26538" x="3613150" y="3370263"/>
          <p14:tracePt t="26557" x="3630613" y="3370263"/>
          <p14:tracePt t="26572" x="3657600" y="3370263"/>
          <p14:tracePt t="26587" x="3721100" y="3370263"/>
          <p14:tracePt t="26605" x="3792538" y="3370263"/>
          <p14:tracePt t="26621" x="3846513" y="3370263"/>
          <p14:tracePt t="26639" x="3944938" y="3370263"/>
          <p14:tracePt t="26656" x="3998913" y="3370263"/>
          <p14:tracePt t="26672" x="4060825" y="3370263"/>
          <p14:tracePt t="26690" x="4097338" y="3370263"/>
          <p14:tracePt t="26705" x="4132263" y="3370263"/>
          <p14:tracePt t="26723" x="4240213" y="3370263"/>
          <p14:tracePt t="26740" x="4276725" y="3362325"/>
          <p14:tracePt t="26755" x="4321175" y="3352800"/>
          <p14:tracePt t="26772" x="4338638" y="3352800"/>
          <p14:tracePt t="27155" x="4375150" y="3352800"/>
          <p14:tracePt t="27167" x="4402138" y="3352800"/>
          <p14:tracePt t="27180" x="4437063" y="3352800"/>
          <p14:tracePt t="27192" x="4518025" y="3352800"/>
          <p14:tracePt t="27207" x="4635500" y="3352800"/>
          <p14:tracePt t="27224" x="4733925" y="3370263"/>
          <p14:tracePt t="27241" x="4894263" y="3370263"/>
          <p14:tracePt t="27256" x="4975225" y="3370263"/>
          <p14:tracePt t="27273" x="5270500" y="3370263"/>
          <p14:tracePt t="27290" x="5397500" y="3362325"/>
          <p14:tracePt t="27306" x="5503863" y="3362325"/>
          <p14:tracePt t="27323" x="5702300" y="3343275"/>
          <p14:tracePt t="27340" x="5800725" y="3343275"/>
          <p14:tracePt t="27356" x="5907088" y="3335338"/>
          <p14:tracePt t="27373" x="6032500" y="3335338"/>
          <p14:tracePt t="27390" x="6069013" y="3335338"/>
          <p14:tracePt t="27406" x="6122988" y="3335338"/>
          <p14:tracePt t="27424" x="6140450" y="3335338"/>
          <p14:tracePt t="27441" x="6159500" y="3335338"/>
          <p14:tracePt t="27457" x="6184900" y="3343275"/>
          <p14:tracePt t="27743" x="6221413" y="3352800"/>
          <p14:tracePt t="27755" x="6275388" y="3352800"/>
          <p14:tracePt t="27767" x="6383338" y="3370263"/>
          <p14:tracePt t="27780" x="6499225" y="3379788"/>
          <p14:tracePt t="27793" x="6597650" y="3389313"/>
          <p14:tracePt t="27808" x="6688138" y="3397250"/>
          <p14:tracePt t="27825" x="6938963" y="3397250"/>
          <p14:tracePt t="27842" x="7118350" y="3397250"/>
          <p14:tracePt t="27858" x="7243763" y="3397250"/>
          <p14:tracePt t="27875" x="7423150" y="3389313"/>
          <p14:tracePt t="27893" x="7485063" y="3370263"/>
          <p14:tracePt t="27910" x="7610475" y="3343275"/>
          <p14:tracePt t="27928" x="7683500" y="3335338"/>
          <p14:tracePt t="27942" x="7762875" y="3325813"/>
          <p14:tracePt t="27958" x="7861300" y="3308350"/>
          <p14:tracePt t="27975" x="7888288" y="3298825"/>
          <p14:tracePt t="27991" x="7897813" y="3298825"/>
          <p14:tracePt t="28269" x="7915275" y="3298825"/>
          <p14:tracePt t="28282" x="7942263" y="3298825"/>
          <p14:tracePt t="28294" x="7951788" y="3298825"/>
          <p14:tracePt t="28306" x="7961313" y="3298825"/>
          <p14:tracePt t="28318" x="7969250" y="3298825"/>
          <p14:tracePt t="28331" x="7978775" y="3298825"/>
          <p14:tracePt t="28344" x="7978775" y="3308350"/>
          <p14:tracePt t="28367" x="7988300" y="3308350"/>
          <p14:tracePt t="28380" x="7996238" y="3308350"/>
          <p14:tracePt t="31029" x="7969250" y="3308350"/>
          <p14:tracePt t="31582" x="7907338" y="3298825"/>
          <p14:tracePt t="31595" x="7816850" y="3281363"/>
          <p14:tracePt t="31607" x="7735888" y="3271838"/>
          <p14:tracePt t="31621" x="7637463" y="3244850"/>
          <p14:tracePt t="31635" x="7521575" y="3227388"/>
          <p14:tracePt t="31652" x="6821488" y="3200400"/>
          <p14:tracePt t="31670" x="6516688" y="3182938"/>
          <p14:tracePt t="31686" x="6032500" y="3182938"/>
          <p14:tracePt t="31702" x="5334000" y="3182938"/>
          <p14:tracePt t="31720" x="4921250" y="3182938"/>
          <p14:tracePt t="31736" x="4500563" y="3209925"/>
          <p14:tracePt t="31752" x="3952875" y="3236913"/>
          <p14:tracePt t="31770" x="3675063" y="3263900"/>
          <p14:tracePt t="31786" x="3370263" y="3298825"/>
          <p14:tracePt t="31803" x="3074988" y="3352800"/>
          <p14:tracePt t="31820" x="2984500" y="3379788"/>
          <p14:tracePt t="31836" x="2787650" y="3460750"/>
          <p14:tracePt t="31855" x="2608263" y="3532188"/>
          <p14:tracePt t="31869" x="2428875" y="3594100"/>
          <p14:tracePt t="31886" x="2232025" y="3684588"/>
          <p14:tracePt t="31905" x="2160588" y="3721100"/>
          <p14:tracePt t="31920" x="2089150" y="3773488"/>
          <p14:tracePt t="31936" x="1936750" y="3863975"/>
          <p14:tracePt t="31954" x="1838325" y="3952875"/>
          <p14:tracePt t="31970" x="1838325" y="3944938"/>
          <p14:tracePt t="32441" x="1838325" y="3935413"/>
          <p14:tracePt t="32453" x="1838325" y="3925888"/>
          <p14:tracePt t="32465" x="1838325" y="3917950"/>
          <p14:tracePt t="32477" x="1838325" y="3908425"/>
          <p14:tracePt t="32490" x="1838325" y="3898900"/>
          <p14:tracePt t="32504" x="1838325" y="3890963"/>
          <p14:tracePt t="32521" x="1838325" y="3873500"/>
          <p14:tracePt t="32540" x="1846263" y="3873500"/>
          <p14:tracePt t="32563" x="1846263" y="3863975"/>
          <p14:tracePt t="32575" x="1855788" y="3863975"/>
          <p14:tracePt t="32588" x="1855788" y="3854450"/>
          <p14:tracePt t="32623" x="1865313" y="3854450"/>
          <p14:tracePt t="40559" x="1873250" y="3854450"/>
          <p14:tracePt t="41254" x="1892300" y="3854450"/>
          <p14:tracePt t="41266" x="1927225" y="3873500"/>
          <p14:tracePt t="41280" x="2044700" y="3898900"/>
          <p14:tracePt t="41291" x="2187575" y="3952875"/>
          <p14:tracePt t="41304" x="2366963" y="4033838"/>
          <p14:tracePt t="41316" x="2679700" y="4114800"/>
          <p14:tracePt t="41330" x="3101975" y="4159250"/>
          <p14:tracePt t="41346" x="3406775" y="4195763"/>
          <p14:tracePt t="41362" x="4070350" y="4222750"/>
          <p14:tracePt t="41380" x="4410075" y="4222750"/>
          <p14:tracePt t="41395" x="4706938" y="4222750"/>
          <p14:tracePt t="41412" x="5334000" y="4159250"/>
          <p14:tracePt t="41429" x="5638800" y="4114800"/>
          <p14:tracePt t="41445" x="6032500" y="4051300"/>
          <p14:tracePt t="41464" x="6167438" y="4033838"/>
          <p14:tracePt t="41479" x="6292850" y="4033838"/>
          <p14:tracePt t="41496" x="6418263" y="4033838"/>
          <p14:tracePt t="41513" x="6437313" y="4033838"/>
          <p14:tracePt t="41781" x="6464300" y="4033838"/>
          <p14:tracePt t="41794" x="6499225" y="4033838"/>
          <p14:tracePt t="41805" x="6562725" y="4033838"/>
          <p14:tracePt t="41818" x="6688138" y="4033838"/>
          <p14:tracePt t="41831" x="6858000" y="4043363"/>
          <p14:tracePt t="41846" x="6983413" y="4060825"/>
          <p14:tracePt t="41863" x="7189788" y="4124325"/>
          <p14:tracePt t="41881" x="7270750" y="4151313"/>
          <p14:tracePt t="41897" x="7351713" y="4168775"/>
          <p14:tracePt t="41913" x="7440613" y="4203700"/>
          <p14:tracePt t="41931" x="7467600" y="4222750"/>
          <p14:tracePt t="41947" x="7485063" y="4222750"/>
          <p14:tracePt t="41947" x="7494588" y="4230688"/>
          <p14:tracePt t="41965" x="7504113" y="4240213"/>
          <p14:tracePt t="41980" x="7521575" y="4240213"/>
          <p14:tracePt t="41997" x="7539038" y="4249738"/>
          <p14:tracePt t="42016" x="7556500" y="4257675"/>
          <p14:tracePt t="42031" x="7566025" y="4257675"/>
          <p14:tracePt t="42047" x="7583488" y="4267200"/>
          <p14:tracePt t="42065" x="7593013" y="4267200"/>
          <p14:tracePt t="42080" x="7602538" y="4267200"/>
          <p14:tracePt t="42097" x="7637463" y="4284663"/>
          <p14:tracePt t="42117" x="7646988" y="4294188"/>
          <p14:tracePt t="42132" x="7664450" y="4303713"/>
          <p14:tracePt t="42149" x="7683500" y="4311650"/>
          <p14:tracePt t="42166" x="7691438" y="4321175"/>
          <p14:tracePt t="42182" x="7691438" y="4330700"/>
          <p14:tracePt t="42284" x="7700963" y="4338638"/>
          <p14:tracePt t="42309" x="7708900" y="4338638"/>
          <p14:tracePt t="42320" x="7718425" y="4338638"/>
          <p14:tracePt t="42334" x="7727950" y="4348163"/>
          <p14:tracePt t="42345" x="7735888" y="4348163"/>
          <p14:tracePt t="42358" x="7745413" y="4348163"/>
          <p14:tracePt t="42370" x="7762875" y="4356100"/>
          <p14:tracePt t="42394" x="7781925" y="4365625"/>
          <p14:tracePt t="42419" x="7789863" y="4365625"/>
          <p14:tracePt t="42443" x="7799388" y="4375150"/>
          <p14:tracePt t="42456" x="7816850" y="4383088"/>
          <p14:tracePt t="42480" x="7835900" y="4383088"/>
          <p14:tracePt t="42505" x="7843838" y="4392613"/>
          <p14:tracePt t="42518" x="7861300" y="4392613"/>
          <p14:tracePt t="42541" x="7870825" y="4392613"/>
          <p14:tracePt t="42566" x="7880350" y="4392613"/>
          <p14:tracePt t="42578" x="7888288" y="4392613"/>
          <p14:tracePt t="42590" x="7924800" y="4402138"/>
          <p14:tracePt t="42995" x="7961313" y="4410075"/>
          <p14:tracePt t="43007" x="8013700" y="4419600"/>
          <p14:tracePt t="43020" x="8059738" y="4419600"/>
          <p14:tracePt t="43034" x="8113713" y="4429125"/>
          <p14:tracePt t="43051" x="8175625" y="4437063"/>
          <p14:tracePt t="43068" x="8193088" y="4437063"/>
          <p14:tracePt t="43084" x="8212138" y="4437063"/>
          <p14:tracePt t="43101" x="8247063" y="4437063"/>
          <p14:tracePt t="43118" x="8256588" y="4437063"/>
          <p14:tracePt t="43136" x="8274050" y="4437063"/>
          <p14:tracePt t="43151" x="8301038" y="4437063"/>
          <p14:tracePt t="43169" x="8328025" y="4437063"/>
          <p14:tracePt t="43185" x="8337550" y="4437063"/>
          <p14:tracePt t="43201" x="8364538" y="4437063"/>
          <p14:tracePt t="43221" x="8382000" y="4437063"/>
          <p14:tracePt t="43235" x="8418513" y="4437063"/>
          <p14:tracePt t="43253" x="8435975" y="4437063"/>
          <p14:tracePt t="43268" x="8445500" y="4437063"/>
          <p14:tracePt t="43285" x="8480425" y="4437063"/>
          <p14:tracePt t="43303" x="8489950" y="4437063"/>
          <p14:tracePt t="43319" x="8497888" y="4437063"/>
          <p14:tracePt t="43335" x="8516938" y="4437063"/>
          <p14:tracePt t="43352" x="8524875" y="4437063"/>
          <p14:tracePt t="43368" x="8534400" y="4437063"/>
          <p14:tracePt t="43386" x="8551863" y="4437063"/>
          <p14:tracePt t="43402" x="8561388" y="4437063"/>
          <p14:tracePt t="43418" x="8578850" y="4437063"/>
          <p14:tracePt t="43437" x="8588375" y="4437063"/>
          <p14:tracePt t="43452" x="8597900" y="4437063"/>
          <p14:tracePt t="43472" x="8605838" y="4437063"/>
          <p14:tracePt t="43486" x="8615363" y="4437063"/>
          <p14:tracePt t="43502" x="8623300" y="4437063"/>
          <p14:tracePt t="43522" x="8632825" y="4437063"/>
          <p14:tracePt t="43536" x="8642350" y="4437063"/>
          <p14:tracePt t="44121" x="8669338" y="4437063"/>
          <p14:tracePt t="44133" x="8704263" y="4437063"/>
          <p14:tracePt t="44145" x="8750300" y="4437063"/>
          <p14:tracePt t="44158" x="8802688" y="4446588"/>
          <p14:tracePt t="44171" x="8829675" y="4446588"/>
          <p14:tracePt t="44187" x="8856663" y="4446588"/>
          <p14:tracePt t="44204" x="8893175" y="4446588"/>
          <p14:tracePt t="44222" x="8902700" y="4446588"/>
          <p14:tracePt t="44237" x="8920163" y="4446588"/>
          <p14:tracePt t="44254" x="8937625" y="4446588"/>
          <p14:tracePt t="44271" x="8947150" y="4446588"/>
          <p14:tracePt t="44288" x="8982075" y="4446588"/>
          <p14:tracePt t="44306" x="8991600" y="4446588"/>
          <p14:tracePt t="44321" x="9001125" y="4446588"/>
          <p14:tracePt t="44338" x="9018588" y="4446588"/>
          <p14:tracePt t="44356" x="9028113" y="4446588"/>
          <p14:tracePt t="44371" x="9036050" y="4446588"/>
          <p14:tracePt t="44391" x="9045575" y="4446588"/>
          <p14:tracePt t="44464" x="9055100" y="4446588"/>
          <p14:tracePt t="44476" x="9063038" y="4446588"/>
          <p14:tracePt t="48018" x="9055100" y="4456113"/>
          <p14:tracePt t="48679" x="9045575" y="4473575"/>
          <p14:tracePt t="48691" x="9018588" y="4483100"/>
          <p14:tracePt t="48704" x="9001125" y="4500563"/>
          <p14:tracePt t="48717" x="8974138" y="4518025"/>
          <p14:tracePt t="48733" x="8947150" y="4535488"/>
          <p14:tracePt t="48750" x="8893175" y="4554538"/>
          <p14:tracePt t="48767" x="8875713" y="4572000"/>
          <p14:tracePt t="48783" x="8856663" y="4581525"/>
          <p14:tracePt t="48800" x="8821738" y="4598988"/>
          <p14:tracePt t="48817" x="8802688" y="4608513"/>
          <p14:tracePt t="48838" x="8794750" y="4616450"/>
          <p14:tracePt t="48863" x="8775700" y="4625975"/>
          <p14:tracePt t="48887" x="8775700" y="4635500"/>
          <p14:tracePt t="48901" x="8758238" y="4660900"/>
          <p14:tracePt t="48912" x="8750300" y="4670425"/>
          <p14:tracePt t="48924" x="8731250" y="4687888"/>
          <p14:tracePt t="48938" x="8731250" y="4697413"/>
          <p14:tracePt t="48952" x="8713788" y="4706938"/>
          <p14:tracePt t="48967" x="8704263" y="4714875"/>
          <p14:tracePt t="48967" x="8696325" y="4724400"/>
          <p14:tracePt t="48987" x="8677275" y="4724400"/>
          <p14:tracePt t="48999" x="8659813" y="4733925"/>
          <p14:tracePt t="49016" x="8650288" y="4733925"/>
          <p14:tracePt t="49033" x="8632825" y="4741863"/>
          <p14:tracePt t="49049" x="8623300" y="4751388"/>
          <p14:tracePt t="49066" x="8605838" y="4760913"/>
          <p14:tracePt t="49084" x="8588375" y="4760913"/>
          <p14:tracePt t="49099" x="8588375" y="4768850"/>
          <p14:tracePt t="49117" x="8561388" y="4778375"/>
          <p14:tracePt t="49135" x="8551863" y="4778375"/>
          <p14:tracePt t="49151" x="8543925" y="4787900"/>
          <p14:tracePt t="49168" x="8524875" y="4787900"/>
          <p14:tracePt t="49185" x="8516938" y="4795838"/>
          <p14:tracePt t="49206" x="8507413" y="4795838"/>
          <p14:tracePt t="49242" x="8516938" y="4795838"/>
          <p14:tracePt t="49806" x="8524875" y="4795838"/>
          <p14:tracePt t="49819" x="8534400" y="4795838"/>
          <p14:tracePt t="49830" x="8551863" y="4795838"/>
          <p14:tracePt t="49843" x="8561388" y="4795838"/>
          <p14:tracePt t="49855" x="8578850" y="4795838"/>
          <p14:tracePt t="49869" x="8605838" y="4795838"/>
          <p14:tracePt t="49886" x="8623300" y="4795838"/>
          <p14:tracePt t="49903" x="8659813" y="4787900"/>
          <p14:tracePt t="49920" x="8677275" y="4787900"/>
          <p14:tracePt t="49936" x="8696325" y="4787900"/>
          <p14:tracePt t="49954" x="8713788" y="4778375"/>
          <p14:tracePt t="49970" x="8723313" y="4778375"/>
          <p14:tracePt t="49990" x="8731250" y="4778375"/>
          <p14:tracePt t="50005" x="8740775" y="4778375"/>
          <p14:tracePt t="50021" x="8750300" y="4778375"/>
          <p14:tracePt t="50037" x="8767763" y="4778375"/>
          <p14:tracePt t="50054" x="8794750" y="4768850"/>
          <p14:tracePt t="50069" x="8812213" y="4768850"/>
          <p14:tracePt t="50086" x="8866188" y="4760913"/>
          <p14:tracePt t="50103" x="8902700" y="4760913"/>
          <p14:tracePt t="50119" x="8947150" y="4751388"/>
          <p14:tracePt t="50137" x="8964613" y="4751388"/>
          <p14:tracePt t="50152" x="8974138" y="4751388"/>
          <p14:tracePt t="50169" x="9009063" y="4741863"/>
          <p14:tracePt t="50186" x="9028113" y="4733925"/>
          <p14:tracePt t="50204" x="9045575" y="4724400"/>
          <p14:tracePt t="50221" x="9090025" y="4706938"/>
          <p14:tracePt t="50238" x="9126538" y="4697413"/>
          <p14:tracePt t="50254" x="9215438" y="4679950"/>
          <p14:tracePt t="50272" x="9259888" y="4670425"/>
          <p14:tracePt t="50287" x="9296400" y="4660900"/>
          <p14:tracePt t="50304" x="9313863" y="4652963"/>
          <p14:tracePt t="50321" x="9350375" y="4652963"/>
          <p14:tracePt t="50688" x="9404350" y="4652963"/>
          <p14:tracePt t="50700" x="9439275" y="4652963"/>
          <p14:tracePt t="50712" x="9475788" y="4652963"/>
          <p14:tracePt t="50725" x="9512300" y="4670425"/>
          <p14:tracePt t="50738" x="9537700" y="4670425"/>
          <p14:tracePt t="50755" x="9556750" y="4679950"/>
          <p14:tracePt t="50772" x="9628188" y="4687888"/>
          <p14:tracePt t="50789" x="9690100" y="4687888"/>
          <p14:tracePt t="50805" x="9834563" y="4687888"/>
          <p14:tracePt t="50824" x="9879013" y="4687888"/>
          <p14:tracePt t="50839" x="9906000" y="4687888"/>
          <p14:tracePt t="50855" x="9950450" y="4687888"/>
          <p14:tracePt t="50873" x="9959975" y="4687888"/>
          <p14:tracePt t="50889" x="9977438" y="4687888"/>
          <p14:tracePt t="50905" x="10004425" y="4687888"/>
          <p14:tracePt t="50923" x="10021888" y="4687888"/>
          <p14:tracePt t="50939" x="10040938" y="4687888"/>
          <p14:tracePt t="50956" x="10058400" y="4687888"/>
          <p14:tracePt t="50974" x="10085388" y="4687888"/>
          <p14:tracePt t="50989" x="10129838" y="4687888"/>
          <p14:tracePt t="51007" x="10147300" y="4687888"/>
          <p14:tracePt t="51023" x="10166350" y="4697413"/>
          <p14:tracePt t="51039" x="10201275" y="4697413"/>
          <p14:tracePt t="51057" x="10220325" y="4697413"/>
          <p14:tracePt t="51075" x="10228263" y="4697413"/>
          <p14:tracePt t="52854" x="10210800" y="4697413"/>
          <p14:tracePt t="53308" x="10174288" y="4697413"/>
          <p14:tracePt t="53321" x="10139363" y="4697413"/>
          <p14:tracePt t="53333" x="10075863" y="4697413"/>
          <p14:tracePt t="53347" x="10021888" y="4706938"/>
          <p14:tracePt t="53362" x="9969500" y="4714875"/>
          <p14:tracePt t="53379" x="9744075" y="4724400"/>
          <p14:tracePt t="53397" x="9564688" y="4741863"/>
          <p14:tracePt t="53412" x="9404350" y="4760913"/>
          <p14:tracePt t="53429" x="9090025" y="4795838"/>
          <p14:tracePt t="53447" x="8785225" y="4840288"/>
          <p14:tracePt t="53462" x="8507413" y="4867275"/>
          <p14:tracePt t="53462" x="8301038" y="4894263"/>
          <p14:tracePt t="53483" x="8140700" y="4921250"/>
          <p14:tracePt t="53496" x="7853363" y="4965700"/>
          <p14:tracePt t="53513" x="7386638" y="5029200"/>
          <p14:tracePt t="53531" x="7251700" y="5056188"/>
          <p14:tracePt t="53546" x="7091363" y="5073650"/>
          <p14:tracePt t="53563" x="6580188" y="5127625"/>
          <p14:tracePt t="53579" x="6373813" y="5172075"/>
          <p14:tracePt t="53595" x="6230938" y="5191125"/>
          <p14:tracePt t="53612" x="5781675" y="5270500"/>
          <p14:tracePt t="53629" x="5522913" y="5334000"/>
          <p14:tracePt t="53645" x="5351463" y="5370513"/>
          <p14:tracePt t="53662" x="5118100" y="5441950"/>
          <p14:tracePt t="53679" x="4948238" y="5503863"/>
          <p14:tracePt t="53695" x="4508500" y="5611813"/>
          <p14:tracePt t="53714" x="4392613" y="5638800"/>
          <p14:tracePt t="53730" x="4294188" y="5665788"/>
          <p14:tracePt t="53747" x="4051300" y="5727700"/>
          <p14:tracePt t="53765" x="3819525" y="5773738"/>
          <p14:tracePt t="53780" x="3657600" y="5808663"/>
          <p14:tracePt t="53797" x="3478213" y="5862638"/>
          <p14:tracePt t="53815" x="3468688" y="5862638"/>
          <p14:tracePt t="54080" x="3451225" y="5862638"/>
          <p14:tracePt t="54093" x="3424238" y="5862638"/>
          <p14:tracePt t="54105" x="3397250" y="5862638"/>
          <p14:tracePt t="54118" x="3362325" y="5862638"/>
          <p14:tracePt t="54131" x="3298825" y="5862638"/>
          <p14:tracePt t="54148" x="3209925" y="5862638"/>
          <p14:tracePt t="54164" x="3038475" y="5862638"/>
          <p14:tracePt t="54182" x="2976563" y="5862638"/>
          <p14:tracePt t="54198" x="2878138" y="5862638"/>
          <p14:tracePt t="54218" x="2806700" y="5862638"/>
          <p14:tracePt t="54231" x="2725738" y="5862638"/>
          <p14:tracePt t="54250" x="2581275" y="5872163"/>
          <p14:tracePt t="54267" x="2536825" y="5880100"/>
          <p14:tracePt t="54281" x="2501900" y="5880100"/>
          <p14:tracePt t="54298" x="2465388" y="5889625"/>
          <p14:tracePt t="54314" x="2455863" y="5889625"/>
          <p14:tracePt t="54330" x="2438400" y="5889625"/>
          <p14:tracePt t="54347" x="2428875" y="5889625"/>
          <p14:tracePt t="54364" x="2411413" y="5899150"/>
          <p14:tracePt t="54381" x="2401888" y="5899150"/>
          <p14:tracePt t="54398" x="2366963" y="5899150"/>
          <p14:tracePt t="54414" x="2339975" y="5899150"/>
          <p14:tracePt t="54431" x="2259013" y="5907088"/>
          <p14:tracePt t="54448" x="2232025" y="5907088"/>
          <p14:tracePt t="54464" x="2205038" y="5916613"/>
          <p14:tracePt t="54464" x="2187575" y="5916613"/>
          <p14:tracePt t="54486" x="2170113" y="5916613"/>
          <p14:tracePt t="54499" x="2160588" y="5916613"/>
          <p14:tracePt t="54516" x="2151063" y="5926138"/>
          <p14:tracePt t="54533" x="2151063" y="5934075"/>
          <p14:tracePt t="54594" x="2151063" y="5943600"/>
          <p14:tracePt t="54606" x="2151063" y="5970588"/>
          <p14:tracePt t="54619" x="2151063" y="5988050"/>
          <p14:tracePt t="54632" x="2151063" y="6007100"/>
          <p14:tracePt t="54648" x="2151063" y="6024563"/>
          <p14:tracePt t="54665" x="2160588" y="6042025"/>
          <p14:tracePt t="54682" x="2170113" y="6051550"/>
          <p14:tracePt t="54704" x="2178050" y="6051550"/>
          <p14:tracePt t="54718" x="2205038" y="6051550"/>
          <p14:tracePt t="54731" x="2259013" y="6059488"/>
          <p14:tracePt t="54749" x="2384425" y="6069013"/>
          <p14:tracePt t="54768" x="2428875" y="6069013"/>
          <p14:tracePt t="54783" x="2482850" y="6078538"/>
          <p14:tracePt t="54799" x="2627313" y="6086475"/>
          <p14:tracePt t="54817" x="2743200" y="6086475"/>
          <p14:tracePt t="54833" x="2832100" y="6096000"/>
          <p14:tracePt t="54850" x="2949575" y="6105525"/>
          <p14:tracePt t="54867" x="3003550" y="6113463"/>
          <p14:tracePt t="54883" x="3038475" y="6113463"/>
          <p14:tracePt t="54883" x="3084513" y="6113463"/>
          <p14:tracePt t="54902" x="3155950" y="6113463"/>
          <p14:tracePt t="54916" x="3254375" y="6113463"/>
          <p14:tracePt t="54933" x="3424238" y="6113463"/>
          <p14:tracePt t="54952" x="3468688" y="6113463"/>
          <p14:tracePt t="54967" x="3505200" y="6113463"/>
          <p14:tracePt t="54984" x="3568700" y="6113463"/>
          <p14:tracePt t="55001" x="3594100" y="6113463"/>
          <p14:tracePt t="55017" x="3621088" y="6113463"/>
          <p14:tracePt t="55034" x="3694113" y="6113463"/>
          <p14:tracePt t="55051" x="3756025" y="6105525"/>
          <p14:tracePt t="55067" x="3873500" y="6096000"/>
          <p14:tracePt t="55086" x="3908425" y="6086475"/>
          <p14:tracePt t="55100" x="3952875" y="6086475"/>
          <p14:tracePt t="55117" x="3998913" y="6078538"/>
          <p14:tracePt t="55135" x="4025900" y="6069013"/>
          <p14:tracePt t="55150" x="4043363" y="6059488"/>
          <p14:tracePt t="55167" x="4097338" y="6032500"/>
          <p14:tracePt t="55185" x="4132263" y="6007100"/>
          <p14:tracePt t="55201" x="4240213" y="5953125"/>
          <p14:tracePt t="55222" x="4284663" y="5916613"/>
          <p14:tracePt t="55234" x="4338638" y="5872163"/>
          <p14:tracePt t="55251" x="4383088" y="5835650"/>
          <p14:tracePt t="55251" x="4419600" y="5800725"/>
          <p14:tracePt t="55269" x="4429125" y="5791200"/>
          <p14:tracePt t="55284" x="4446588" y="5764213"/>
          <p14:tracePt t="55301" x="4446588" y="5737225"/>
          <p14:tracePt t="55321" x="4446588" y="5727700"/>
          <p14:tracePt t="55336" x="4446588" y="5702300"/>
          <p14:tracePt t="55351" x="4429125" y="5629275"/>
          <p14:tracePt t="55369" x="4402138" y="5584825"/>
          <p14:tracePt t="55384" x="4383088" y="5557838"/>
          <p14:tracePt t="55400" x="4311650" y="5503863"/>
          <p14:tracePt t="55417" x="4284663" y="5476875"/>
          <p14:tracePt t="55433" x="4267200" y="5459413"/>
          <p14:tracePt t="55450" x="4240213" y="5441950"/>
          <p14:tracePt t="55467" x="4222750" y="5414963"/>
          <p14:tracePt t="55485" x="4195763" y="5387975"/>
          <p14:tracePt t="55503" x="4178300" y="5360988"/>
          <p14:tracePt t="55519" x="4159250" y="5334000"/>
          <p14:tracePt t="55535" x="4114800" y="5270500"/>
          <p14:tracePt t="55553" x="4097338" y="5253038"/>
          <p14:tracePt t="55569" x="4070350" y="5235575"/>
          <p14:tracePt t="55585" x="3998913" y="5208588"/>
          <p14:tracePt t="55601" x="3925888" y="5191125"/>
          <p14:tracePt t="55618" x="3756025" y="5181600"/>
          <p14:tracePt t="55637" x="3684588" y="5172075"/>
          <p14:tracePt t="55652" x="3630613" y="5164138"/>
          <p14:tracePt t="55669" x="3559175" y="5154613"/>
          <p14:tracePt t="55686" x="3514725" y="5145088"/>
          <p14:tracePt t="55702" x="3478213" y="5137150"/>
          <p14:tracePt t="55720" x="3370263" y="5127625"/>
          <p14:tracePt t="55737" x="3281363" y="5118100"/>
          <p14:tracePt t="55752" x="3209925" y="5110163"/>
          <p14:tracePt t="55768" x="3111500" y="5100638"/>
          <p14:tracePt t="55785" x="3084513" y="5092700"/>
          <p14:tracePt t="55802" x="3038475" y="5083175"/>
          <p14:tracePt t="55821" x="3021013" y="5073650"/>
          <p14:tracePt t="55836" x="3003550" y="5065713"/>
          <p14:tracePt t="55853" x="2940050" y="5065713"/>
          <p14:tracePt t="55870" x="2878138" y="5065713"/>
          <p14:tracePt t="55886" x="2806700" y="5065713"/>
          <p14:tracePt t="55902" x="2662238" y="5065713"/>
          <p14:tracePt t="55920" x="2617788" y="5065713"/>
          <p14:tracePt t="55936" x="2573338" y="5065713"/>
          <p14:tracePt t="55954" x="2519363" y="5065713"/>
          <p14:tracePt t="55970" x="2482850" y="5073650"/>
          <p14:tracePt t="55987" x="2357438" y="5092700"/>
          <p14:tracePt t="56004" x="2286000" y="5100638"/>
          <p14:tracePt t="56020" x="2214563" y="5110163"/>
          <p14:tracePt t="56036" x="2133600" y="5137150"/>
          <p14:tracePt t="56054" x="2106613" y="5145088"/>
          <p14:tracePt t="56070" x="2079625" y="5154613"/>
          <p14:tracePt t="56087" x="2035175" y="5181600"/>
          <p14:tracePt t="56105" x="2025650" y="5199063"/>
          <p14:tracePt t="56121" x="2008188" y="5218113"/>
          <p14:tracePt t="56136" x="1971675" y="5262563"/>
          <p14:tracePt t="56153" x="1954213" y="5289550"/>
          <p14:tracePt t="56169" x="1917700" y="5334000"/>
          <p14:tracePt t="56187" x="1900238" y="5360988"/>
          <p14:tracePt t="56204" x="1892300" y="5370513"/>
          <p14:tracePt t="56222" x="1865313" y="5397500"/>
          <p14:tracePt t="56238" x="1855788" y="5414963"/>
          <p14:tracePt t="56254" x="1838325" y="5422900"/>
          <p14:tracePt t="56270" x="1811338" y="5476875"/>
          <p14:tracePt t="56288" x="1792288" y="5530850"/>
          <p14:tracePt t="56304" x="1784350" y="5567363"/>
          <p14:tracePt t="56321" x="1784350" y="5629275"/>
          <p14:tracePt t="56338" x="1784350" y="5648325"/>
          <p14:tracePt t="56354" x="1784350" y="5683250"/>
          <p14:tracePt t="56372" x="1784350" y="5692775"/>
          <p14:tracePt t="56395" x="1792288" y="5710238"/>
          <p14:tracePt t="56408" x="1811338" y="5719763"/>
          <p14:tracePt t="56421" x="1819275" y="5737225"/>
          <p14:tracePt t="56437" x="1838325" y="5746750"/>
          <p14:tracePt t="56453" x="1873250" y="5791200"/>
          <p14:tracePt t="56472" x="1892300" y="5818188"/>
          <p14:tracePt t="56486" x="1909763" y="5835650"/>
          <p14:tracePt t="56503" x="1944688" y="5872163"/>
          <p14:tracePt t="56520" x="1954213" y="5889625"/>
          <p14:tracePt t="56536" x="1981200" y="5907088"/>
          <p14:tracePt t="56555" x="1998663" y="5907088"/>
          <p14:tracePt t="56570" x="2017713" y="5916613"/>
          <p14:tracePt t="56587" x="2106613" y="5934075"/>
          <p14:tracePt t="56605" x="2187575" y="5943600"/>
          <p14:tracePt t="56620" x="2276475" y="5953125"/>
          <p14:tracePt t="56637" x="2384425" y="5980113"/>
          <p14:tracePt t="56655" x="2428875" y="5997575"/>
          <p14:tracePt t="56671" x="2474913" y="6015038"/>
          <p14:tracePt t="56689" x="2501900" y="6032500"/>
          <p14:tracePt t="56705" x="2527300" y="6042025"/>
          <p14:tracePt t="56721" x="2573338" y="6069013"/>
          <p14:tracePt t="56740" x="2617788" y="6078538"/>
          <p14:tracePt t="56755" x="2662238" y="6086475"/>
          <p14:tracePt t="56772" x="2770188" y="6086475"/>
          <p14:tracePt t="56790" x="2814638" y="6096000"/>
          <p14:tracePt t="56805" x="2851150" y="6096000"/>
          <p14:tracePt t="56822" x="2895600" y="6096000"/>
          <p14:tracePt t="56839" x="2913063" y="6096000"/>
          <p14:tracePt t="56855" x="2940050" y="6096000"/>
          <p14:tracePt t="56872" x="2976563" y="6096000"/>
          <p14:tracePt t="56889" x="2994025" y="6096000"/>
          <p14:tracePt t="56905" x="3003550" y="6096000"/>
          <p14:tracePt t="56924" x="3011488" y="6096000"/>
          <p14:tracePt t="56939" x="3030538" y="6086475"/>
          <p14:tracePt t="56982" x="3048000" y="6078538"/>
          <p14:tracePt t="56995" x="3065463" y="6051550"/>
          <p14:tracePt t="57008" x="3101975" y="6042025"/>
          <p14:tracePt t="57020" x="3128963" y="6032500"/>
          <p14:tracePt t="57031" x="3136900" y="6015038"/>
          <p14:tracePt t="57044" x="3146425" y="6015038"/>
          <p14:tracePt t="57057" x="3163888" y="6007100"/>
          <p14:tracePt t="57072" x="3163888" y="5997575"/>
          <p14:tracePt t="57089" x="3182938" y="5997575"/>
          <p14:tracePt t="57107" x="3173413" y="5997575"/>
          <p14:tracePt t="57301" x="3146425" y="5997575"/>
          <p14:tracePt t="57314" x="3128963" y="5997575"/>
          <p14:tracePt t="57326" x="3101975" y="5997575"/>
          <p14:tracePt t="57340" x="3074988" y="5997575"/>
          <p14:tracePt t="57356" x="3038475" y="5997575"/>
          <p14:tracePt t="57373" x="3011488" y="5997575"/>
          <p14:tracePt t="57391" x="3003550" y="5997575"/>
          <p14:tracePt t="57406" x="2976563" y="6007100"/>
          <p14:tracePt t="57425" x="2967038" y="6007100"/>
          <p14:tracePt t="57440" x="2959100" y="6015038"/>
          <p14:tracePt t="57458" x="2913063" y="6015038"/>
          <p14:tracePt t="57478" x="2886075" y="6015038"/>
          <p14:tracePt t="57491" x="2832100" y="6024563"/>
          <p14:tracePt t="57506" x="2716213" y="6051550"/>
          <p14:tracePt t="57523" x="2671763" y="6059488"/>
          <p14:tracePt t="57539" x="2635250" y="6078538"/>
          <p14:tracePt t="57556" x="2554288" y="6113463"/>
          <p14:tracePt t="57573" x="2519363" y="6140450"/>
          <p14:tracePt t="57589" x="2428875" y="6159500"/>
          <p14:tracePt t="57606" x="2222500" y="6221413"/>
          <p14:tracePt t="57623" x="2151063" y="6238875"/>
          <p14:tracePt t="57639" x="2044700" y="6265863"/>
          <p14:tracePt t="57658" x="2017713" y="6284913"/>
          <p14:tracePt t="57673" x="1981200" y="6284913"/>
          <p14:tracePt t="57689" x="1917700" y="6302375"/>
          <p14:tracePt t="57707" x="1865313" y="6319838"/>
          <p14:tracePt t="57723" x="1811338" y="6319838"/>
          <p14:tracePt t="57740" x="1649413" y="6337300"/>
          <p14:tracePt t="57757" x="1587500" y="6346825"/>
          <p14:tracePt t="57773" x="1541463" y="6356350"/>
          <p14:tracePt t="57790" x="1470025" y="6373813"/>
          <p14:tracePt t="57807" x="1452563" y="6373813"/>
          <p14:tracePt t="57823" x="1416050" y="6383338"/>
          <p14:tracePt t="57841" x="1389063" y="6391275"/>
          <p14:tracePt t="57857" x="1354138" y="6391275"/>
          <p14:tracePt t="58171" x="1308100" y="6391275"/>
          <p14:tracePt t="58183" x="1228725" y="6391275"/>
          <p14:tracePt t="58196" x="1147763" y="6400800"/>
          <p14:tracePt t="58209" x="1076325" y="6418263"/>
          <p14:tracePt t="58226" x="1022350" y="6445250"/>
          <p14:tracePt t="58242" x="931863" y="649922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220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9051" y="624110"/>
            <a:ext cx="9375561" cy="58858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B0F0"/>
                </a:solidFill>
              </a:rPr>
              <a:t>5. Удобным способом решить полученную систему уравнений</a:t>
            </a:r>
            <a:r>
              <a:rPr lang="ru-RU" sz="2400" b="1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Данную систему  можно решить способом сложения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х </a:t>
            </a:r>
            <a:r>
              <a:rPr lang="ru-RU" sz="2400" b="1" dirty="0">
                <a:solidFill>
                  <a:srgbClr val="C00000"/>
                </a:solidFill>
              </a:rPr>
              <a:t>– у = </a:t>
            </a:r>
            <a:r>
              <a:rPr lang="ru-RU" sz="2400" b="1" dirty="0" smtClean="0">
                <a:solidFill>
                  <a:srgbClr val="C00000"/>
                </a:solidFill>
              </a:rPr>
              <a:t>5                       х </a:t>
            </a:r>
            <a:r>
              <a:rPr lang="ru-RU" sz="2400" b="1" dirty="0">
                <a:solidFill>
                  <a:srgbClr val="C00000"/>
                </a:solidFill>
              </a:rPr>
              <a:t>– у = </a:t>
            </a:r>
            <a:r>
              <a:rPr lang="ru-RU" sz="2400" b="1" dirty="0" smtClean="0">
                <a:solidFill>
                  <a:srgbClr val="C00000"/>
                </a:solidFill>
              </a:rPr>
              <a:t>5                          х – у = 5 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     (х + у)∙2 = </a:t>
            </a:r>
            <a:r>
              <a:rPr lang="ru-RU" sz="2400" b="1" dirty="0" smtClean="0">
                <a:solidFill>
                  <a:srgbClr val="C00000"/>
                </a:solidFill>
              </a:rPr>
              <a:t>22             х </a:t>
            </a:r>
            <a:r>
              <a:rPr lang="ru-RU" sz="2400" b="1" dirty="0">
                <a:solidFill>
                  <a:srgbClr val="C00000"/>
                </a:solidFill>
              </a:rPr>
              <a:t>+ </a:t>
            </a:r>
            <a:r>
              <a:rPr lang="ru-RU" sz="2400" b="1" dirty="0" smtClean="0">
                <a:solidFill>
                  <a:srgbClr val="C00000"/>
                </a:solidFill>
              </a:rPr>
              <a:t>у </a:t>
            </a:r>
            <a:r>
              <a:rPr lang="ru-RU" sz="2400" b="1" dirty="0">
                <a:solidFill>
                  <a:srgbClr val="C00000"/>
                </a:solidFill>
              </a:rPr>
              <a:t>= </a:t>
            </a:r>
            <a:r>
              <a:rPr lang="ru-RU" sz="2400" b="1" dirty="0" smtClean="0">
                <a:solidFill>
                  <a:srgbClr val="C00000"/>
                </a:solidFill>
              </a:rPr>
              <a:t>22 : 2                   х + у = 11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                              2 х  =  16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                             х  =  16 : 2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                             х  =  8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           х – у = 5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           8 – у = 5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           у = 8 – 5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           у = 3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2224586" y="2033515"/>
            <a:ext cx="150125" cy="887105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4653887" y="2306471"/>
            <a:ext cx="600502" cy="204715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5380631" y="2122224"/>
            <a:ext cx="218364" cy="777924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7671522" y="2285999"/>
            <a:ext cx="586854" cy="204715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8720920" y="2074457"/>
            <a:ext cx="232012" cy="805219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10495127" y="2201570"/>
            <a:ext cx="423081" cy="416257"/>
          </a:xfrm>
          <a:prstGeom prst="mathPlus">
            <a:avLst>
              <a:gd name="adj1" fmla="val 262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836926" y="2920620"/>
            <a:ext cx="18697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Звук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8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857"/>
    </mc:Choice>
    <mc:Fallback>
      <p:transition spd="slow" advTm="91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662" x="646113" y="6445250"/>
          <p14:tracePt t="6675" x="681038" y="6391275"/>
          <p14:tracePt t="6686" x="708025" y="6329363"/>
          <p14:tracePt t="6697" x="725488" y="6248400"/>
          <p14:tracePt t="6710" x="744538" y="6203950"/>
          <p14:tracePt t="6723" x="752475" y="6159500"/>
          <p14:tracePt t="6738" x="752475" y="6132513"/>
          <p14:tracePt t="6754" x="762000" y="6113463"/>
          <p14:tracePt t="6771" x="779463" y="6078538"/>
          <p14:tracePt t="6789" x="788988" y="6059488"/>
          <p14:tracePt t="6805" x="815975" y="6024563"/>
          <p14:tracePt t="6822" x="842963" y="5988050"/>
          <p14:tracePt t="6838" x="869950" y="5943600"/>
          <p14:tracePt t="6854" x="931863" y="5862638"/>
          <p14:tracePt t="6874" x="985838" y="5827713"/>
          <p14:tracePt t="6888" x="1103313" y="5764213"/>
          <p14:tracePt t="6907" x="1147763" y="5737225"/>
          <p14:tracePt t="6922" x="1192213" y="5710238"/>
          <p14:tracePt t="6939" x="1255713" y="5656263"/>
          <p14:tracePt t="6959" x="1282700" y="5611813"/>
          <p14:tracePt t="6973" x="1308100" y="5557838"/>
          <p14:tracePt t="6989" x="1381125" y="5449888"/>
          <p14:tracePt t="7008" x="1381125" y="5432425"/>
          <p14:tracePt t="7298" x="1381125" y="5405438"/>
          <p14:tracePt t="7311" x="1398588" y="5334000"/>
          <p14:tracePt t="7322" x="1435100" y="5245100"/>
          <p14:tracePt t="7334" x="1479550" y="5137150"/>
          <p14:tracePt t="7346" x="1541463" y="4903788"/>
          <p14:tracePt t="7359" x="1649413" y="4652963"/>
          <p14:tracePt t="7371" x="1765300" y="4437063"/>
          <p14:tracePt t="7388" x="1882775" y="4159250"/>
          <p14:tracePt t="7405" x="2089150" y="3792538"/>
          <p14:tracePt t="7422" x="2151063" y="3630613"/>
          <p14:tracePt t="7438" x="2187575" y="3468688"/>
          <p14:tracePt t="7455" x="2222500" y="3263900"/>
          <p14:tracePt t="7473" x="2241550" y="3200400"/>
          <p14:tracePt t="7490" x="2295525" y="3084513"/>
          <p14:tracePt t="7508" x="2312988" y="3003550"/>
          <p14:tracePt t="7524" x="2330450" y="2932113"/>
          <p14:tracePt t="7540" x="2374900" y="2824163"/>
          <p14:tracePt t="7557" x="2393950" y="2787650"/>
          <p14:tracePt t="7573" x="2411413" y="2770188"/>
          <p14:tracePt t="7590" x="2447925" y="2706688"/>
          <p14:tracePt t="7607" x="2492375" y="2671763"/>
          <p14:tracePt t="7623" x="2527300" y="2635250"/>
          <p14:tracePt t="7640" x="2546350" y="2627313"/>
          <p14:tracePt t="7985" x="2563813" y="2608263"/>
          <p14:tracePt t="7996" x="2600325" y="2600325"/>
          <p14:tracePt t="8010" x="2635250" y="2573338"/>
          <p14:tracePt t="8021" x="2679700" y="2546350"/>
          <p14:tracePt t="8034" x="2725738" y="2509838"/>
          <p14:tracePt t="8046" x="2760663" y="2474913"/>
          <p14:tracePt t="8060" x="2779713" y="2428875"/>
          <p14:tracePt t="8075" x="2806700" y="2393950"/>
          <p14:tracePt t="8092" x="2832100" y="2357438"/>
          <p14:tracePt t="8110" x="2841625" y="2349500"/>
          <p14:tracePt t="8126" x="2841625" y="2339975"/>
          <p14:tracePt t="8142" x="2841625" y="2330450"/>
          <p14:tracePt t="8159" x="2832100" y="2330450"/>
          <p14:tracePt t="8266" x="2814638" y="2330450"/>
          <p14:tracePt t="8279" x="2797175" y="2330450"/>
          <p14:tracePt t="8291" x="2779713" y="2330450"/>
          <p14:tracePt t="8303" x="2760663" y="2330450"/>
          <p14:tracePt t="8315" x="2733675" y="2339975"/>
          <p14:tracePt t="8328" x="2725738" y="2349500"/>
          <p14:tracePt t="8342" x="2716213" y="2357438"/>
          <p14:tracePt t="8358" x="2698750" y="2366963"/>
          <p14:tracePt t="8375" x="2679700" y="2401888"/>
          <p14:tracePt t="8392" x="2671763" y="2420938"/>
          <p14:tracePt t="8408" x="2662238" y="2455863"/>
          <p14:tracePt t="8427" x="2654300" y="2465388"/>
          <p14:tracePt t="8443" x="2654300" y="2474913"/>
          <p14:tracePt t="8459" x="2654300" y="2501900"/>
          <p14:tracePt t="8478" x="2644775" y="2519363"/>
          <p14:tracePt t="8493" x="2644775" y="2536825"/>
          <p14:tracePt t="8510" x="2644775" y="2590800"/>
          <p14:tracePt t="8527" x="2644775" y="2617788"/>
          <p14:tracePt t="8543" x="2662238" y="2662238"/>
          <p14:tracePt t="8562" x="2671763" y="2671763"/>
          <p14:tracePt t="8577" x="2689225" y="2689225"/>
          <p14:tracePt t="8593" x="2725738" y="2706688"/>
          <p14:tracePt t="8611" x="2743200" y="2716213"/>
          <p14:tracePt t="8627" x="2770188" y="2725738"/>
          <p14:tracePt t="8644" x="2832100" y="2752725"/>
          <p14:tracePt t="8661" x="2859088" y="2760663"/>
          <p14:tracePt t="8677" x="2905125" y="2806700"/>
          <p14:tracePt t="8696" x="2922588" y="2824163"/>
          <p14:tracePt t="8709" x="2940050" y="2841625"/>
          <p14:tracePt t="8726" x="2967038" y="2868613"/>
          <p14:tracePt t="8745" x="2984500" y="2878138"/>
          <p14:tracePt t="8761" x="2994025" y="2886075"/>
          <p14:tracePt t="8777" x="3030538" y="2895600"/>
          <p14:tracePt t="8796" x="3057525" y="2895600"/>
          <p14:tracePt t="8812" x="3101975" y="2895600"/>
          <p14:tracePt t="8828" x="3182938" y="2905125"/>
          <p14:tracePt t="8844" x="3217863" y="2905125"/>
          <p14:tracePt t="8860" x="3263900" y="2905125"/>
          <p14:tracePt t="8876" x="3308350" y="2905125"/>
          <p14:tracePt t="8892" x="3325813" y="2905125"/>
          <p14:tracePt t="8909" x="3343275" y="2905125"/>
          <p14:tracePt t="8925" x="3379788" y="2905125"/>
          <p14:tracePt t="8943" x="3397250" y="2905125"/>
          <p14:tracePt t="8959" x="3441700" y="2905125"/>
          <p14:tracePt t="8976" x="3460750" y="2905125"/>
          <p14:tracePt t="8992" x="3478213" y="2905125"/>
          <p14:tracePt t="9009" x="3522663" y="2905125"/>
          <p14:tracePt t="9027" x="3541713" y="2895600"/>
          <p14:tracePt t="9043" x="3568700" y="2886075"/>
          <p14:tracePt t="9059" x="3613150" y="2859088"/>
          <p14:tracePt t="9076" x="3621088" y="2851150"/>
          <p14:tracePt t="9093" x="3648075" y="2814638"/>
          <p14:tracePt t="9111" x="3657600" y="2814638"/>
          <p14:tracePt t="9126" x="3657600" y="2797175"/>
          <p14:tracePt t="9143" x="3667125" y="2787650"/>
          <p14:tracePt t="9162" x="3675063" y="2779713"/>
          <p14:tracePt t="9177" x="3675063" y="2770188"/>
          <p14:tracePt t="9194" x="3684588" y="2760663"/>
          <p14:tracePt t="9211" x="3694113" y="2743200"/>
          <p14:tracePt t="9228" x="3711575" y="2733675"/>
          <p14:tracePt t="9246" x="3721100" y="2725738"/>
          <p14:tracePt t="9261" x="3721100" y="2716213"/>
          <p14:tracePt t="9283" x="3721100" y="2706688"/>
          <p14:tracePt t="9296" x="3721100" y="2698750"/>
          <p14:tracePt t="9318" x="3721100" y="2689225"/>
          <p14:tracePt t="9331" x="3721100" y="2679700"/>
          <p14:tracePt t="9344" x="3721100" y="2671763"/>
          <p14:tracePt t="9367" x="3721100" y="2662238"/>
          <p14:tracePt t="9540" x="3721100" y="2654300"/>
          <p14:tracePt t="9577" x="3721100" y="2644775"/>
          <p14:tracePt t="9650" x="3721100" y="2635250"/>
          <p14:tracePt t="11461" x="3711575" y="2635250"/>
          <p14:tracePt t="11830" x="3702050" y="2635250"/>
          <p14:tracePt t="11868" x="3694113" y="2635250"/>
          <p14:tracePt t="11892" x="3684588" y="2635250"/>
          <p14:tracePt t="11927" x="3675063" y="2635250"/>
          <p14:tracePt t="11940" x="3667125" y="2635250"/>
          <p14:tracePt t="11953" x="3648075" y="2635250"/>
          <p14:tracePt t="11976" x="3640138" y="2635250"/>
          <p14:tracePt t="11989" x="3630613" y="2635250"/>
          <p14:tracePt t="12002" x="3621088" y="2635250"/>
          <p14:tracePt t="12013" x="3613150" y="2635250"/>
          <p14:tracePt t="12025" x="3603625" y="2635250"/>
          <p14:tracePt t="12039" x="3594100" y="2635250"/>
          <p14:tracePt t="12051" x="3576638" y="2635250"/>
          <p14:tracePt t="12074" x="3568700" y="2635250"/>
          <p14:tracePt t="12098" x="3559175" y="2635250"/>
          <p14:tracePt t="12197" x="3549650" y="2635250"/>
          <p14:tracePt t="12222" x="3532188" y="2635250"/>
          <p14:tracePt t="12246" x="3522663" y="2635250"/>
          <p14:tracePt t="12271" x="3514725" y="2644775"/>
          <p14:tracePt t="12282" x="3495675" y="2654300"/>
          <p14:tracePt t="12295" x="3478213" y="2654300"/>
          <p14:tracePt t="13006" x="3468688" y="2654300"/>
          <p14:tracePt t="13018" x="3460750" y="2654300"/>
          <p14:tracePt t="13030" x="3441700" y="2644775"/>
          <p14:tracePt t="13042" x="3433763" y="2644775"/>
          <p14:tracePt t="13058" x="3424238" y="2644775"/>
          <p14:tracePt t="13072" x="3416300" y="2644775"/>
          <p14:tracePt t="13087" x="3397250" y="2627313"/>
          <p14:tracePt t="13106" x="3389313" y="2627313"/>
          <p14:tracePt t="13120" x="3379788" y="2627313"/>
          <p14:tracePt t="13137" x="3343275" y="2608263"/>
          <p14:tracePt t="13154" x="3325813" y="2590800"/>
          <p14:tracePt t="13170" x="3308350" y="2581275"/>
          <p14:tracePt t="13187" x="3244850" y="2554288"/>
          <p14:tracePt t="13204" x="3227388" y="2546350"/>
          <p14:tracePt t="13221" x="3190875" y="2519363"/>
          <p14:tracePt t="13242" x="3173413" y="2519363"/>
          <p14:tracePt t="13255" x="3163888" y="2509838"/>
          <p14:tracePt t="13273" x="3155950" y="2509838"/>
          <p14:tracePt t="13290" x="3146425" y="2501900"/>
          <p14:tracePt t="13305" x="3146425" y="2492375"/>
          <p14:tracePt t="13321" x="3128963" y="2492375"/>
          <p14:tracePt t="13338" x="3128963" y="2482850"/>
          <p14:tracePt t="13355" x="3119438" y="2482850"/>
          <p14:tracePt t="13371" x="3111500" y="2474913"/>
          <p14:tracePt t="13390" x="3101975" y="2474913"/>
          <p14:tracePt t="13423" x="3092450" y="2465388"/>
          <p14:tracePt t="13446" x="3101975" y="2465388"/>
          <p14:tracePt t="14034" x="3128963" y="2465388"/>
          <p14:tracePt t="14047" x="3155950" y="2465388"/>
          <p14:tracePt t="14060" x="3173413" y="2465388"/>
          <p14:tracePt t="14074" x="3190875" y="2455863"/>
          <p14:tracePt t="14091" x="3209925" y="2455863"/>
          <p14:tracePt t="14091" x="3217863" y="2455863"/>
          <p14:tracePt t="14109" x="3236913" y="2455863"/>
          <p14:tracePt t="14127" x="3244850" y="2455863"/>
          <p14:tracePt t="14141" x="3254375" y="2455863"/>
          <p14:tracePt t="14158" x="3263900" y="2455863"/>
          <p14:tracePt t="14174" x="3271838" y="2455863"/>
          <p14:tracePt t="14190" x="3281363" y="2455863"/>
          <p14:tracePt t="14207" x="3289300" y="2455863"/>
          <p14:tracePt t="14223" x="3298825" y="2455863"/>
          <p14:tracePt t="14243" x="3298825" y="2447925"/>
          <p14:tracePt t="14257" x="3316288" y="2447925"/>
          <p14:tracePt t="14273" x="3335338" y="2438400"/>
          <p14:tracePt t="14294" x="3352800" y="2438400"/>
          <p14:tracePt t="14309" x="3379788" y="2438400"/>
          <p14:tracePt t="14324" x="3406775" y="2438400"/>
          <p14:tracePt t="14341" x="3416300" y="2428875"/>
          <p14:tracePt t="14358" x="3433763" y="2428875"/>
          <p14:tracePt t="14375" x="3441700" y="2428875"/>
          <p14:tracePt t="14392" x="3460750" y="2428875"/>
          <p14:tracePt t="14408" x="3478213" y="2428875"/>
          <p14:tracePt t="14427" x="3487738" y="2428875"/>
          <p14:tracePt t="14442" x="3495675" y="2428875"/>
          <p14:tracePt t="14463" x="3505200" y="2428875"/>
          <p14:tracePt t="14477" x="3514725" y="2428875"/>
          <p14:tracePt t="14492" x="3532188" y="2428875"/>
          <p14:tracePt t="14512" x="3541713" y="2428875"/>
          <p14:tracePt t="14537" x="3549650" y="2428875"/>
          <p14:tracePt t="14574" x="3559175" y="2428875"/>
          <p14:tracePt t="14585" x="3568700" y="2428875"/>
          <p14:tracePt t="14598" x="3576638" y="2428875"/>
          <p14:tracePt t="14623" x="3586163" y="2428875"/>
          <p14:tracePt t="14647" x="3594100" y="2428875"/>
          <p14:tracePt t="14672" x="3603625" y="2428875"/>
          <p14:tracePt t="15573" x="3586163" y="2447925"/>
          <p14:tracePt t="15578" x="3549650" y="2474913"/>
          <p14:tracePt t="15595" x="3505200" y="2519363"/>
          <p14:tracePt t="15612" x="3406775" y="2590800"/>
          <p14:tracePt t="15629" x="3379788" y="2617788"/>
          <p14:tracePt t="15645" x="3362325" y="2635250"/>
          <p14:tracePt t="15661" x="3325813" y="2671763"/>
          <p14:tracePt t="15679" x="3308350" y="2679700"/>
          <p14:tracePt t="15695" x="3308350" y="2689225"/>
          <p14:tracePt t="15712" x="3298825" y="2698750"/>
          <p14:tracePt t="15728" x="3298825" y="2716213"/>
          <p14:tracePt t="15745" x="3289300" y="2733675"/>
          <p14:tracePt t="15764" x="3289300" y="2752725"/>
          <p14:tracePt t="15778" x="3281363" y="2770188"/>
          <p14:tracePt t="15795" x="3281363" y="2797175"/>
          <p14:tracePt t="15813" x="3281363" y="2806700"/>
          <p14:tracePt t="15829" x="3271838" y="2824163"/>
          <p14:tracePt t="15848" x="3271838" y="2832100"/>
          <p14:tracePt t="15884" x="3263900" y="2832100"/>
          <p14:tracePt t="15897" x="3263900" y="2841625"/>
          <p14:tracePt t="15970" x="3263900" y="2851150"/>
          <p14:tracePt t="16006" x="3263900" y="2859088"/>
          <p14:tracePt t="16019" x="3263900" y="2868613"/>
          <p14:tracePt t="16044" x="3263900" y="2878138"/>
          <p14:tracePt t="16068" x="3271838" y="2878138"/>
          <p14:tracePt t="16583" x="3281363" y="2878138"/>
          <p14:tracePt t="16594" x="3289300" y="2878138"/>
          <p14:tracePt t="16607" x="3298825" y="2878138"/>
          <p14:tracePt t="16619" x="3316288" y="2868613"/>
          <p14:tracePt t="16632" x="3325813" y="2859088"/>
          <p14:tracePt t="16647" x="3335338" y="2859088"/>
          <p14:tracePt t="16664" x="3352800" y="2859088"/>
          <p14:tracePt t="16683" x="3370263" y="2851150"/>
          <p14:tracePt t="16698" x="3389313" y="2851150"/>
          <p14:tracePt t="16715" x="3424238" y="2841625"/>
          <p14:tracePt t="16732" x="3433763" y="2841625"/>
          <p14:tracePt t="16748" x="3451225" y="2841625"/>
          <p14:tracePt t="16765" x="3468688" y="2832100"/>
          <p14:tracePt t="16782" x="3478213" y="2832100"/>
          <p14:tracePt t="16798" x="3487738" y="2824163"/>
          <p14:tracePt t="16817" x="3495675" y="2824163"/>
          <p14:tracePt t="16831" x="3505200" y="2824163"/>
          <p14:tracePt t="16848" x="3514725" y="2824163"/>
          <p14:tracePt t="16866" x="3532188" y="2814638"/>
          <p14:tracePt t="16889" x="3549650" y="2814638"/>
          <p14:tracePt t="16913" x="3559175" y="2814638"/>
          <p14:tracePt t="16938" x="3568700" y="2814638"/>
          <p14:tracePt t="16951" x="3576638" y="2814638"/>
          <p14:tracePt t="16962" x="3586163" y="2814638"/>
          <p14:tracePt t="16974" x="3613150" y="2814638"/>
          <p14:tracePt t="16987" x="3630613" y="2814638"/>
          <p14:tracePt t="17000" x="3640138" y="2814638"/>
          <p14:tracePt t="17016" x="3648075" y="2814638"/>
          <p14:tracePt t="17033" x="3667125" y="2814638"/>
          <p14:tracePt t="17050" x="3675063" y="2814638"/>
          <p14:tracePt t="17477" x="3684588" y="2814638"/>
          <p14:tracePt t="17488" x="3694113" y="2814638"/>
          <p14:tracePt t="17502" x="3721100" y="2814638"/>
          <p14:tracePt t="17517" x="3746500" y="2814638"/>
          <p14:tracePt t="17533" x="3792538" y="2814638"/>
          <p14:tracePt t="17551" x="3819525" y="2814638"/>
          <p14:tracePt t="17567" x="3827463" y="2814638"/>
          <p14:tracePt t="17584" x="3846513" y="2814638"/>
          <p14:tracePt t="17603" x="3854450" y="2814638"/>
          <p14:tracePt t="17617" x="3863975" y="2814638"/>
          <p14:tracePt t="17634" x="3881438" y="2814638"/>
          <p14:tracePt t="17651" x="3890963" y="2814638"/>
          <p14:tracePt t="17667" x="3898900" y="2814638"/>
          <p14:tracePt t="17686" x="3908425" y="2814638"/>
          <p14:tracePt t="17700" x="3917950" y="2814638"/>
          <p14:tracePt t="17735" x="3925888" y="2814638"/>
          <p14:tracePt t="17746" x="3935413" y="2814638"/>
          <p14:tracePt t="17783" x="3944938" y="2814638"/>
          <p14:tracePt t="17820" x="3952875" y="2814638"/>
          <p14:tracePt t="17843" x="3962400" y="2824163"/>
          <p14:tracePt t="17856" x="3971925" y="2824163"/>
          <p14:tracePt t="17881" x="3979863" y="2824163"/>
          <p14:tracePt t="17893" x="3989388" y="2824163"/>
          <p14:tracePt t="17905" x="4006850" y="2824163"/>
          <p14:tracePt t="17919" x="4016375" y="2824163"/>
          <p14:tracePt t="17935" x="4033838" y="2824163"/>
          <p14:tracePt t="17956" x="4043363" y="2824163"/>
          <p14:tracePt t="18382" x="4051300" y="2824163"/>
          <p14:tracePt t="18395" x="4070350" y="2824163"/>
          <p14:tracePt t="18407" x="4097338" y="2824163"/>
          <p14:tracePt t="18420" x="4114800" y="2824163"/>
          <p14:tracePt t="18434" x="4141788" y="2824163"/>
          <p14:tracePt t="18451" x="4168775" y="2824163"/>
          <p14:tracePt t="18468" x="4186238" y="2824163"/>
          <p14:tracePt t="18485" x="4195763" y="2824163"/>
          <p14:tracePt t="18933" x="4213225" y="2824163"/>
          <p14:tracePt t="18958" x="4222750" y="2824163"/>
          <p14:tracePt t="18983" x="4240213" y="2832100"/>
          <p14:tracePt t="18995" x="4257675" y="2832100"/>
          <p14:tracePt t="19007" x="4284663" y="2832100"/>
          <p14:tracePt t="19021" x="4303713" y="2832100"/>
          <p14:tracePt t="19037" x="4338638" y="2832100"/>
          <p14:tracePt t="19054" x="4383088" y="2841625"/>
          <p14:tracePt t="19071" x="4410075" y="2841625"/>
          <p14:tracePt t="19087" x="4429125" y="2841625"/>
          <p14:tracePt t="19104" x="4464050" y="2841625"/>
          <p14:tracePt t="19121" x="4483100" y="2841625"/>
          <p14:tracePt t="19137" x="4491038" y="2841625"/>
          <p14:tracePt t="19154" x="4518025" y="2841625"/>
          <p14:tracePt t="19170" x="4554538" y="2841625"/>
          <p14:tracePt t="19498" x="4608513" y="2841625"/>
          <p14:tracePt t="19511" x="4687888" y="2832100"/>
          <p14:tracePt t="19524" x="4813300" y="2814638"/>
          <p14:tracePt t="19535" x="4913313" y="2806700"/>
          <p14:tracePt t="19547" x="4984750" y="2787650"/>
          <p14:tracePt t="19559" x="5046663" y="2752725"/>
          <p14:tracePt t="19572" x="5110163" y="2725738"/>
          <p14:tracePt t="19589" x="5164138" y="2698750"/>
          <p14:tracePt t="19606" x="5334000" y="2635250"/>
          <p14:tracePt t="19623" x="5422900" y="2608263"/>
          <p14:tracePt t="19639" x="5557838" y="2573338"/>
          <p14:tracePt t="19658" x="5602288" y="2554288"/>
          <p14:tracePt t="19673" x="5629275" y="2546350"/>
          <p14:tracePt t="19689" x="5675313" y="2527300"/>
          <p14:tracePt t="19708" x="5683250" y="2519363"/>
          <p14:tracePt t="19723" x="5692775" y="2519363"/>
          <p14:tracePt t="19739" x="5702300" y="2519363"/>
          <p14:tracePt t="19757" x="5702300" y="2509838"/>
          <p14:tracePt t="19841" x="5702300" y="2501900"/>
          <p14:tracePt t="19853" x="5710238" y="2501900"/>
          <p14:tracePt t="19865" x="5719763" y="2501900"/>
          <p14:tracePt t="19877" x="5727700" y="2492375"/>
          <p14:tracePt t="19891" x="5737225" y="2492375"/>
          <p14:tracePt t="19914" x="5737225" y="2482850"/>
          <p14:tracePt t="19927" x="5754688" y="2482850"/>
          <p14:tracePt t="19940" x="5764213" y="2482850"/>
          <p14:tracePt t="19963" x="5773738" y="2482850"/>
          <p14:tracePt t="19976" x="5781675" y="2482850"/>
          <p14:tracePt t="19990" x="5791200" y="2482850"/>
          <p14:tracePt t="20007" x="5800725" y="2482850"/>
          <p14:tracePt t="20367" x="5818188" y="2482850"/>
          <p14:tracePt t="20380" x="5835650" y="2482850"/>
          <p14:tracePt t="20393" x="5862638" y="2482850"/>
          <p14:tracePt t="20405" x="5872163" y="2482850"/>
          <p14:tracePt t="20416" x="5889625" y="2482850"/>
          <p14:tracePt t="20429" x="5899150" y="2482850"/>
          <p14:tracePt t="20443" x="5907088" y="2482850"/>
          <p14:tracePt t="20460" x="5934075" y="2482850"/>
          <p14:tracePt t="20475" x="5980113" y="2482850"/>
          <p14:tracePt t="20492" x="6007100" y="2482850"/>
          <p14:tracePt t="20507" x="6032500" y="2482850"/>
          <p14:tracePt t="20524" x="6105525" y="2482850"/>
          <p14:tracePt t="20541" x="6132513" y="2482850"/>
          <p14:tracePt t="20558" x="6176963" y="2482850"/>
          <p14:tracePt t="20576" x="6194425" y="2482850"/>
          <p14:tracePt t="20592" x="6203950" y="2482850"/>
          <p14:tracePt t="20608" x="6221413" y="2482850"/>
          <p14:tracePt t="20625" x="6230938" y="2482850"/>
          <p14:tracePt t="20642" x="6238875" y="2482850"/>
          <p14:tracePt t="20658" x="6248400" y="2482850"/>
          <p14:tracePt t="20676" x="6257925" y="2482850"/>
          <p14:tracePt t="20692" x="6265863" y="2482850"/>
          <p14:tracePt t="20711" x="6275388" y="2482850"/>
          <p14:tracePt t="20726" x="6284913" y="2482850"/>
          <p14:tracePt t="20742" x="6292850" y="2482850"/>
          <p14:tracePt t="20742" x="6302375" y="2482850"/>
          <p14:tracePt t="20763" x="6311900" y="2482850"/>
          <p14:tracePt t="20776" x="6319838" y="2482850"/>
          <p14:tracePt t="20792" x="6337300" y="2482850"/>
          <p14:tracePt t="20810" x="6346825" y="2482850"/>
          <p14:tracePt t="20826" x="6356350" y="2482850"/>
          <p14:tracePt t="20843" x="6373813" y="2482850"/>
          <p14:tracePt t="20859" x="6383338" y="2482850"/>
          <p14:tracePt t="20876" x="6391275" y="2482850"/>
          <p14:tracePt t="20893" x="6400800" y="2482850"/>
          <p14:tracePt t="20910" x="6410325" y="2482850"/>
          <p14:tracePt t="20927" x="6418263" y="2482850"/>
          <p14:tracePt t="20945" x="6427788" y="2482850"/>
          <p14:tracePt t="21003" x="6437313" y="2482850"/>
          <p14:tracePt t="21555" x="6445250" y="2482850"/>
          <p14:tracePt t="21567" x="6454775" y="2482850"/>
          <p14:tracePt t="21592" x="6472238" y="2482850"/>
          <p14:tracePt t="21616" x="6481763" y="2482850"/>
          <p14:tracePt t="21640" x="6489700" y="2482850"/>
          <p14:tracePt t="21665" x="6499225" y="2482850"/>
          <p14:tracePt t="21679" x="6508750" y="2482850"/>
          <p14:tracePt t="21690" x="6526213" y="2482850"/>
          <p14:tracePt t="21702" x="6535738" y="2482850"/>
          <p14:tracePt t="21715" x="6553200" y="2474913"/>
          <p14:tracePt t="21728" x="6562725" y="2474913"/>
          <p14:tracePt t="21744" x="6580188" y="2474913"/>
          <p14:tracePt t="21760" x="6597650" y="2474913"/>
          <p14:tracePt t="21778" x="6607175" y="2474913"/>
          <p14:tracePt t="21794" x="6616700" y="2474913"/>
          <p14:tracePt t="21811" x="6624638" y="2465388"/>
          <p14:tracePt t="21827" x="6634163" y="2465388"/>
          <p14:tracePt t="21844" x="6642100" y="2465388"/>
          <p14:tracePt t="21862" x="6651625" y="2465388"/>
          <p14:tracePt t="21910" x="6661150" y="2465388"/>
          <p14:tracePt t="24555" x="6651625" y="2465388"/>
          <p14:tracePt t="24779" x="6642100" y="2474913"/>
          <p14:tracePt t="24791" x="6634163" y="2492375"/>
          <p14:tracePt t="24804" x="6616700" y="2509838"/>
          <p14:tracePt t="24827" x="6607175" y="2519363"/>
          <p14:tracePt t="24852" x="6597650" y="2519363"/>
          <p14:tracePt t="24865" x="6589713" y="2519363"/>
          <p14:tracePt t="24876" x="6580188" y="2527300"/>
          <p14:tracePt t="24890" x="6570663" y="2527300"/>
          <p14:tracePt t="24902" x="6553200" y="2536825"/>
          <p14:tracePt t="24919" x="6535738" y="2546350"/>
          <p14:tracePt t="24936" x="6489700" y="2563813"/>
          <p14:tracePt t="24955" x="6481763" y="2573338"/>
          <p14:tracePt t="24970" x="6464300" y="2581275"/>
          <p14:tracePt t="24986" x="6445250" y="2608263"/>
          <p14:tracePt t="25004" x="6437313" y="2627313"/>
          <p14:tracePt t="25020" x="6418263" y="2644775"/>
          <p14:tracePt t="25038" x="6400800" y="2662238"/>
          <p14:tracePt t="25053" x="6383338" y="2679700"/>
          <p14:tracePt t="25074" x="6373813" y="2679700"/>
          <p14:tracePt t="25086" x="6364288" y="2689225"/>
          <p14:tracePt t="25104" x="6346825" y="2698750"/>
          <p14:tracePt t="25120" x="6329363" y="2698750"/>
          <p14:tracePt t="25137" x="6319838" y="2698750"/>
          <p14:tracePt t="25153" x="6311900" y="2706688"/>
          <p14:tracePt t="25172" x="6302375" y="2716213"/>
          <p14:tracePt t="25187" x="6292850" y="2716213"/>
          <p14:tracePt t="25204" x="6275388" y="2716213"/>
          <p14:tracePt t="25221" x="6257925" y="2725738"/>
          <p14:tracePt t="25238" x="6238875" y="2733675"/>
          <p14:tracePt t="25255" x="6203950" y="2743200"/>
          <p14:tracePt t="25275" x="6194425" y="2752725"/>
          <p14:tracePt t="25288" x="6184900" y="2752725"/>
          <p14:tracePt t="25304" x="6167438" y="2770188"/>
          <p14:tracePt t="25321" x="6149975" y="2770188"/>
          <p14:tracePt t="25337" x="6132513" y="2787650"/>
          <p14:tracePt t="25355" x="6122988" y="2797175"/>
          <p14:tracePt t="25371" x="6113463" y="2814638"/>
          <p14:tracePt t="25387" x="6086475" y="2824163"/>
          <p14:tracePt t="25405" x="6078538" y="2832100"/>
          <p14:tracePt t="25421" x="6059488" y="2832100"/>
          <p14:tracePt t="25438" x="6024563" y="2841625"/>
          <p14:tracePt t="25457" x="6007100" y="2851150"/>
          <p14:tracePt t="25472" x="5988050" y="2851150"/>
          <p14:tracePt t="25489" x="5961063" y="2859088"/>
          <p14:tracePt t="25506" x="5943600" y="2868613"/>
          <p14:tracePt t="25523" x="5916613" y="2868613"/>
          <p14:tracePt t="25540" x="5899150" y="2868613"/>
          <p14:tracePt t="25556" x="5889625" y="2868613"/>
          <p14:tracePt t="25572" x="5872163" y="2868613"/>
          <p14:tracePt t="25589" x="5862638" y="2878138"/>
          <p14:tracePt t="26487" x="5854700" y="2878138"/>
          <p14:tracePt t="27359" x="5845175" y="2878138"/>
          <p14:tracePt t="27421" x="5835650" y="2878138"/>
          <p14:tracePt t="27446" x="5827713" y="2878138"/>
          <p14:tracePt t="27458" x="5818188" y="2878138"/>
          <p14:tracePt t="27482" x="5808663" y="2878138"/>
          <p14:tracePt t="27496" x="5800725" y="2878138"/>
          <p14:tracePt t="27506" x="5791200" y="2878138"/>
          <p14:tracePt t="27519" x="5781675" y="2878138"/>
          <p14:tracePt t="27531" x="5773738" y="2878138"/>
          <p14:tracePt t="27545" x="5764213" y="2878138"/>
          <p14:tracePt t="27568" x="5773738" y="2878138"/>
          <p14:tracePt t="28180" x="5781675" y="2878138"/>
          <p14:tracePt t="28193" x="5791200" y="2878138"/>
          <p14:tracePt t="28205" x="5791200" y="2886075"/>
          <p14:tracePt t="28218" x="5808663" y="2886075"/>
          <p14:tracePt t="28230" x="5827713" y="2895600"/>
          <p14:tracePt t="28246" x="5845175" y="2895600"/>
          <p14:tracePt t="28265" x="5872163" y="2905125"/>
          <p14:tracePt t="28281" x="5880100" y="2905125"/>
          <p14:tracePt t="28296" x="5889625" y="2913063"/>
          <p14:tracePt t="28313" x="5907088" y="2913063"/>
          <p14:tracePt t="28329" x="5916613" y="2913063"/>
          <p14:tracePt t="28345" x="5926138" y="2913063"/>
          <p14:tracePt t="28363" x="5943600" y="2913063"/>
          <p14:tracePt t="28379" x="5961063" y="2913063"/>
          <p14:tracePt t="28396" x="5997575" y="2913063"/>
          <p14:tracePt t="28415" x="6032500" y="2913063"/>
          <p14:tracePt t="28430" x="6069013" y="2913063"/>
          <p14:tracePt t="28447" x="6113463" y="2913063"/>
          <p14:tracePt t="28464" x="6132513" y="2913063"/>
          <p14:tracePt t="28480" x="6140450" y="2913063"/>
          <p14:tracePt t="28496" x="6167438" y="2913063"/>
          <p14:tracePt t="28514" x="6184900" y="2913063"/>
          <p14:tracePt t="28530" x="6194425" y="2913063"/>
          <p14:tracePt t="28547" x="6221413" y="2913063"/>
          <p14:tracePt t="28564" x="6238875" y="2913063"/>
          <p14:tracePt t="28580" x="6284913" y="2913063"/>
          <p14:tracePt t="28598" x="6311900" y="2913063"/>
          <p14:tracePt t="28614" x="6337300" y="2913063"/>
          <p14:tracePt t="28630" x="6364288" y="2913063"/>
          <p14:tracePt t="28648" x="6373813" y="2905125"/>
          <p14:tracePt t="28666" x="6383338" y="2905125"/>
          <p14:tracePt t="29001" x="6391275" y="2905125"/>
          <p14:tracePt t="29015" x="6400800" y="2905125"/>
          <p14:tracePt t="29026" x="6427788" y="2905125"/>
          <p14:tracePt t="29038" x="6437313" y="2905125"/>
          <p14:tracePt t="29051" x="6454775" y="2905125"/>
          <p14:tracePt t="29065" x="6464300" y="2905125"/>
          <p14:tracePt t="29081" x="6481763" y="2905125"/>
          <p14:tracePt t="29098" x="6508750" y="2913063"/>
          <p14:tracePt t="29115" x="6526213" y="2913063"/>
          <p14:tracePt t="29131" x="6562725" y="2922588"/>
          <p14:tracePt t="29150" x="6570663" y="2922588"/>
          <p14:tracePt t="29165" x="6580188" y="2932113"/>
          <p14:tracePt t="29182" x="6607175" y="2940050"/>
          <p14:tracePt t="29199" x="6616700" y="2940050"/>
          <p14:tracePt t="29215" x="6624638" y="2940050"/>
          <p14:tracePt t="29235" x="6624638" y="2949575"/>
          <p14:tracePt t="29248" x="6634163" y="2949575"/>
          <p14:tracePt t="29271" x="6634163" y="2959100"/>
          <p14:tracePt t="29295" x="6642100" y="2959100"/>
          <p14:tracePt t="29307" x="6651625" y="2959100"/>
          <p14:tracePt t="29319" x="6661150" y="2959100"/>
          <p14:tracePt t="29344" x="6661150" y="2967038"/>
          <p14:tracePt t="29356" x="6669088" y="2967038"/>
          <p14:tracePt t="29369" x="6669088" y="2976563"/>
          <p14:tracePt t="29383" x="6688138" y="2976563"/>
          <p14:tracePt t="29405" x="6696075" y="2976563"/>
          <p14:tracePt t="29430" x="6705600" y="2976563"/>
          <p14:tracePt t="29454" x="6715125" y="2976563"/>
          <p14:tracePt t="29468" x="6723063" y="2976563"/>
          <p14:tracePt t="29491" x="6732588" y="2976563"/>
          <p14:tracePt t="29503" x="6742113" y="2976563"/>
          <p14:tracePt t="29517" x="6750050" y="2976563"/>
          <p14:tracePt t="29528" x="6769100" y="2976563"/>
          <p14:tracePt t="29540" x="6786563" y="2976563"/>
          <p14:tracePt t="29553" x="6794500" y="2976563"/>
          <p14:tracePt t="29567" x="6804025" y="2976563"/>
          <p14:tracePt t="29583" x="6813550" y="2976563"/>
          <p14:tracePt t="29600" x="6831013" y="2976563"/>
          <p14:tracePt t="29617" x="6840538" y="2976563"/>
          <p14:tracePt t="30422" x="6867525" y="2976563"/>
          <p14:tracePt t="30434" x="6894513" y="2976563"/>
          <p14:tracePt t="30447" x="6921500" y="2976563"/>
          <p14:tracePt t="30459" x="6946900" y="2976563"/>
          <p14:tracePt t="30472" x="6973888" y="2976563"/>
          <p14:tracePt t="30485" x="6983413" y="2976563"/>
          <p14:tracePt t="30503" x="7000875" y="2976563"/>
          <p14:tracePt t="30519" x="7027863" y="2976563"/>
          <p14:tracePt t="30536" x="7037388" y="2976563"/>
          <p14:tracePt t="30552" x="7054850" y="2976563"/>
          <p14:tracePt t="30571" x="7064375" y="2976563"/>
          <p14:tracePt t="30586" x="7073900" y="2976563"/>
          <p14:tracePt t="30602" x="7081838" y="2976563"/>
          <p14:tracePt t="30619" x="7091363" y="2976563"/>
          <p14:tracePt t="30636" x="7108825" y="2976563"/>
          <p14:tracePt t="30656" x="7118350" y="2976563"/>
          <p14:tracePt t="30679" x="7126288" y="2976563"/>
          <p14:tracePt t="30765" x="7135813" y="2976563"/>
          <p14:tracePt t="30777" x="7145338" y="2976563"/>
          <p14:tracePt t="30790" x="7153275" y="2976563"/>
          <p14:tracePt t="30912" x="7172325" y="2976563"/>
          <p14:tracePt t="31586" x="7189788" y="2976563"/>
          <p14:tracePt t="31598" x="7216775" y="2976563"/>
          <p14:tracePt t="31611" x="7243763" y="2976563"/>
          <p14:tracePt t="31623" x="7288213" y="2976563"/>
          <p14:tracePt t="31638" x="7369175" y="2967038"/>
          <p14:tracePt t="31655" x="7531100" y="2922588"/>
          <p14:tracePt t="31673" x="7583488" y="2886075"/>
          <p14:tracePt t="31688" x="7629525" y="2859088"/>
          <p14:tracePt t="31705" x="7708900" y="2797175"/>
          <p14:tracePt t="31723" x="7789863" y="2770188"/>
          <p14:tracePt t="31739" x="7888288" y="2752725"/>
          <p14:tracePt t="31756" x="8094663" y="2698750"/>
          <p14:tracePt t="31775" x="8158163" y="2689225"/>
          <p14:tracePt t="31789" x="8202613" y="2689225"/>
          <p14:tracePt t="31806" x="8283575" y="2679700"/>
          <p14:tracePt t="31823" x="8318500" y="2671763"/>
          <p14:tracePt t="31839" x="8453438" y="2662238"/>
          <p14:tracePt t="31857" x="8543925" y="2644775"/>
          <p14:tracePt t="31872" x="8615363" y="2635250"/>
          <p14:tracePt t="31889" x="8750300" y="2608263"/>
          <p14:tracePt t="31907" x="8785225" y="2600325"/>
          <p14:tracePt t="31923" x="8812213" y="2590800"/>
          <p14:tracePt t="31939" x="8848725" y="2581275"/>
          <p14:tracePt t="31958" x="8856663" y="2573338"/>
          <p14:tracePt t="31973" x="8866188" y="2573338"/>
          <p14:tracePt t="31990" x="8893175" y="2563813"/>
          <p14:tracePt t="32007" x="8910638" y="2563813"/>
          <p14:tracePt t="32026" x="8955088" y="2546350"/>
          <p14:tracePt t="32043" x="8991600" y="2527300"/>
          <p14:tracePt t="32056" x="9018588" y="2527300"/>
          <p14:tracePt t="32073" x="9072563" y="2519363"/>
          <p14:tracePt t="32090" x="9099550" y="2509838"/>
          <p14:tracePt t="32105" x="9117013" y="2509838"/>
          <p14:tracePt t="32122" x="9134475" y="2501900"/>
          <p14:tracePt t="32247" x="9144000" y="2501900"/>
          <p14:tracePt t="32259" x="9153525" y="2492375"/>
          <p14:tracePt t="32273" x="9161463" y="2492375"/>
          <p14:tracePt t="32750" x="9170988" y="2492375"/>
          <p14:tracePt t="32762" x="9180513" y="2492375"/>
          <p14:tracePt t="32775" x="9197975" y="2492375"/>
          <p14:tracePt t="32786" x="9215438" y="2482850"/>
          <p14:tracePt t="32799" x="9232900" y="2482850"/>
          <p14:tracePt t="32812" x="9251950" y="2482850"/>
          <p14:tracePt t="32825" x="9278938" y="2482850"/>
          <p14:tracePt t="32842" x="9305925" y="2482850"/>
          <p14:tracePt t="32858" x="9340850" y="2482850"/>
          <p14:tracePt t="32876" x="9367838" y="2474913"/>
          <p14:tracePt t="32892" x="9377363" y="2474913"/>
          <p14:tracePt t="32910" x="9394825" y="2474913"/>
          <p14:tracePt t="32925" x="9404350" y="2474913"/>
          <p14:tracePt t="32942" x="9421813" y="2474913"/>
          <p14:tracePt t="32961" x="9431338" y="2474913"/>
          <p14:tracePt t="32976" x="9439275" y="2474913"/>
          <p14:tracePt t="32992" x="9448800" y="2474913"/>
          <p14:tracePt t="33009" x="9466263" y="2474913"/>
          <p14:tracePt t="33027" x="9475788" y="2474913"/>
          <p14:tracePt t="33045" x="9485313" y="2474913"/>
          <p14:tracePt t="33059" x="9502775" y="2474913"/>
          <p14:tracePt t="33081" x="9512300" y="2474913"/>
          <p14:tracePt t="33095" x="9520238" y="2474913"/>
          <p14:tracePt t="33111" x="9537700" y="2474913"/>
          <p14:tracePt t="33126" x="9583738" y="2474913"/>
          <p14:tracePt t="33144" x="9601200" y="2474913"/>
          <p14:tracePt t="33158" x="9610725" y="2474913"/>
          <p14:tracePt t="33175" x="9637713" y="2474913"/>
          <p14:tracePt t="33192" x="9645650" y="2474913"/>
          <p14:tracePt t="33208" x="9655175" y="2474913"/>
          <p14:tracePt t="33225" x="9664700" y="2474913"/>
          <p14:tracePt t="33242" x="9672638" y="2474913"/>
          <p14:tracePt t="33260" x="9690100" y="2474913"/>
          <p14:tracePt t="33276" x="9699625" y="2474913"/>
          <p14:tracePt t="33292" x="9709150" y="2474913"/>
          <p14:tracePt t="33309" x="9736138" y="2474913"/>
          <p14:tracePt t="33326" x="9744075" y="2465388"/>
          <p14:tracePt t="33342" x="9753600" y="2465388"/>
          <p14:tracePt t="33359" x="9790113" y="2465388"/>
          <p14:tracePt t="33376" x="9798050" y="2465388"/>
          <p14:tracePt t="33392" x="9817100" y="2465388"/>
          <p14:tracePt t="33409" x="9834563" y="2465388"/>
          <p14:tracePt t="33426" x="9842500" y="2465388"/>
          <p14:tracePt t="33442" x="9852025" y="2465388"/>
          <p14:tracePt t="34351" x="9861550" y="2465388"/>
          <p14:tracePt t="34918" x="9879013" y="2465388"/>
          <p14:tracePt t="34930" x="9888538" y="2465388"/>
          <p14:tracePt t="34943" x="9915525" y="2465388"/>
          <p14:tracePt t="34955" x="9923463" y="2465388"/>
          <p14:tracePt t="34968" x="9932988" y="2465388"/>
          <p14:tracePt t="34981" x="9950450" y="2455863"/>
          <p14:tracePt t="34997" x="9969500" y="2455863"/>
          <p14:tracePt t="35014" x="9986963" y="2455863"/>
          <p14:tracePt t="35032" x="10004425" y="2455863"/>
          <p14:tracePt t="35048" x="10021888" y="2447925"/>
          <p14:tracePt t="35066" x="10031413" y="2447925"/>
          <p14:tracePt t="35081" x="10058400" y="2447925"/>
          <p14:tracePt t="35098" x="10085388" y="2438400"/>
          <p14:tracePt t="35115" x="10102850" y="2438400"/>
          <p14:tracePt t="35131" x="10129838" y="2438400"/>
          <p14:tracePt t="35148" x="10166350" y="2438400"/>
          <p14:tracePt t="35165" x="10174288" y="2438400"/>
          <p14:tracePt t="36079" x="10156825" y="2438400"/>
          <p14:tracePt t="36498" x="10147300" y="2438400"/>
          <p14:tracePt t="36510" x="10139363" y="2438400"/>
          <p14:tracePt t="36522" x="10121900" y="2447925"/>
          <p14:tracePt t="36536" x="10112375" y="2447925"/>
          <p14:tracePt t="36552" x="10094913" y="2455863"/>
          <p14:tracePt t="36569" x="10058400" y="2455863"/>
          <p14:tracePt t="36586" x="10048875" y="2465388"/>
          <p14:tracePt t="36602" x="10040938" y="2474913"/>
          <p14:tracePt t="36618" x="10021888" y="2474913"/>
          <p14:tracePt t="36635" x="10013950" y="2482850"/>
          <p14:tracePt t="36652" x="9994900" y="2482850"/>
          <p14:tracePt t="36670" x="9986963" y="2501900"/>
          <p14:tracePt t="36685" x="9977438" y="2501900"/>
          <p14:tracePt t="36702" x="9959975" y="2519363"/>
          <p14:tracePt t="36719" x="9942513" y="2527300"/>
          <p14:tracePt t="36736" x="9932988" y="2546350"/>
          <p14:tracePt t="36752" x="9896475" y="2563813"/>
          <p14:tracePt t="36773" x="9852025" y="2573338"/>
          <p14:tracePt t="36786" x="9798050" y="2600325"/>
          <p14:tracePt t="36803" x="9672638" y="2617788"/>
          <p14:tracePt t="36820" x="9637713" y="2627313"/>
          <p14:tracePt t="36836" x="9591675" y="2635250"/>
          <p14:tracePt t="36854" x="9574213" y="2635250"/>
          <p14:tracePt t="36869" x="9556750" y="2644775"/>
          <p14:tracePt t="36886" x="9537700" y="2644775"/>
          <p14:tracePt t="36904" x="9529763" y="2644775"/>
          <p14:tracePt t="36920" x="9520238" y="2644775"/>
          <p14:tracePt t="36936" x="9512300" y="2644775"/>
          <p14:tracePt t="36955" x="9502775" y="2654300"/>
          <p14:tracePt t="36970" x="9493250" y="2654300"/>
          <p14:tracePt t="36987" x="9466263" y="2662238"/>
          <p14:tracePt t="37006" x="9458325" y="2662238"/>
          <p14:tracePt t="37020" x="9448800" y="2671763"/>
          <p14:tracePt t="37355" x="9431338" y="2671763"/>
          <p14:tracePt t="37367" x="9412288" y="2679700"/>
          <p14:tracePt t="37379" x="9385300" y="2689225"/>
          <p14:tracePt t="37392" x="9359900" y="2706688"/>
          <p14:tracePt t="37404" x="9340850" y="2706688"/>
          <p14:tracePt t="37420" x="9313863" y="2725738"/>
          <p14:tracePt t="37436" x="9286875" y="2760663"/>
          <p14:tracePt t="37454" x="9259888" y="2787650"/>
          <p14:tracePt t="37470" x="9251950" y="2797175"/>
          <p14:tracePt t="37487" x="9242425" y="2824163"/>
          <p14:tracePt t="37504" x="9232900" y="2824163"/>
          <p14:tracePt t="37520" x="9224963" y="2832100"/>
          <p14:tracePt t="37537" x="9224963" y="2841625"/>
          <p14:tracePt t="37553" x="9224963" y="2851150"/>
          <p14:tracePt t="37571" x="9215438" y="2851150"/>
          <p14:tracePt t="37589" x="9215438" y="2859088"/>
          <p14:tracePt t="37612" x="9215438" y="2868613"/>
          <p14:tracePt t="37649" x="9207500" y="2878138"/>
          <p14:tracePt t="37674" x="9207500" y="2886075"/>
          <p14:tracePt t="37747" x="9207500" y="2895600"/>
          <p14:tracePt t="37808" x="9197975" y="2895600"/>
          <p14:tracePt t="37821" x="9197975" y="2905125"/>
          <p14:tracePt t="38470" x="9188450" y="2913063"/>
          <p14:tracePt t="38483" x="9188450" y="2922588"/>
          <p14:tracePt t="38508" x="9197975" y="2922588"/>
          <p14:tracePt t="39009" x="9207500" y="2922588"/>
          <p14:tracePt t="39046" x="9224963" y="2922588"/>
          <p14:tracePt t="39070" x="9232900" y="2922588"/>
          <p14:tracePt t="39095" x="9251950" y="2922588"/>
          <p14:tracePt t="39107" x="9269413" y="2922588"/>
          <p14:tracePt t="39131" x="9278938" y="2922588"/>
          <p14:tracePt t="39145" x="9286875" y="2922588"/>
          <p14:tracePt t="39155" x="9296400" y="2922588"/>
          <p14:tracePt t="39168" x="9305925" y="2922588"/>
          <p14:tracePt t="39180" x="9313863" y="2922588"/>
          <p14:tracePt t="39194" x="9323388" y="2922588"/>
          <p14:tracePt t="39209" x="9332913" y="2922588"/>
          <p14:tracePt t="39226" x="9350375" y="2922588"/>
          <p14:tracePt t="39244" x="9359900" y="2922588"/>
          <p14:tracePt t="39268" x="9367838" y="2922588"/>
          <p14:tracePt t="39279" x="9385300" y="2922588"/>
          <p14:tracePt t="39303" x="9394825" y="2922588"/>
          <p14:tracePt t="39328" x="9404350" y="2922588"/>
          <p14:tracePt t="39351" x="9412288" y="2922588"/>
          <p14:tracePt t="39364" x="9421813" y="2922588"/>
          <p14:tracePt t="39377" x="9439275" y="2922588"/>
          <p14:tracePt t="39389" x="9448800" y="2922588"/>
          <p14:tracePt t="39401" x="9458325" y="2922588"/>
          <p14:tracePt t="39414" x="9475788" y="2922588"/>
          <p14:tracePt t="39427" x="9485313" y="2922588"/>
          <p14:tracePt t="39444" x="9493250" y="2922588"/>
          <p14:tracePt t="39830" x="9502775" y="2922588"/>
          <p14:tracePt t="39854" x="9520238" y="2922588"/>
          <p14:tracePt t="39866" x="9547225" y="2922588"/>
          <p14:tracePt t="39880" x="9574213" y="2922588"/>
          <p14:tracePt t="39891" x="9610725" y="2922588"/>
          <p14:tracePt t="39904" x="9628188" y="2922588"/>
          <p14:tracePt t="39915" x="9655175" y="2922588"/>
          <p14:tracePt t="39929" x="9682163" y="2922588"/>
          <p14:tracePt t="39944" x="9690100" y="2922588"/>
          <p14:tracePt t="39962" x="9717088" y="2922588"/>
          <p14:tracePt t="39979" x="9736138" y="2922588"/>
          <p14:tracePt t="39995" x="9744075" y="2922588"/>
          <p14:tracePt t="40014" x="9753600" y="2913063"/>
          <p14:tracePt t="40028" x="9763125" y="2913063"/>
          <p14:tracePt t="40045" x="9771063" y="2913063"/>
          <p14:tracePt t="40061" x="9790113" y="2913063"/>
          <p14:tracePt t="40078" x="9798050" y="2913063"/>
          <p14:tracePt t="40099" x="9807575" y="2913063"/>
          <p14:tracePt t="40113" x="9817100" y="2913063"/>
          <p14:tracePt t="40128" x="9825038" y="2913063"/>
          <p14:tracePt t="40145" x="9842500" y="2913063"/>
          <p14:tracePt t="40163" x="9861550" y="2913063"/>
          <p14:tracePt t="40178" x="9869488" y="2913063"/>
          <p14:tracePt t="40196" x="9888538" y="2913063"/>
          <p14:tracePt t="40213" x="9906000" y="2913063"/>
          <p14:tracePt t="40229" x="9915525" y="2913063"/>
          <p14:tracePt t="40248" x="9932988" y="2913063"/>
          <p14:tracePt t="40263" x="9942513" y="2913063"/>
          <p14:tracePt t="40284" x="9959975" y="2905125"/>
          <p14:tracePt t="40298" x="9977438" y="2895600"/>
          <p14:tracePt t="40320" x="9986963" y="2895600"/>
          <p14:tracePt t="40333" x="9994900" y="2886075"/>
          <p14:tracePt t="40347" x="10004425" y="2878138"/>
          <p14:tracePt t="40363" x="10021888" y="2878138"/>
          <p14:tracePt t="40811" x="10031413" y="2878138"/>
          <p14:tracePt t="40823" x="10040938" y="2878138"/>
          <p14:tracePt t="40835" x="10058400" y="2868613"/>
          <p14:tracePt t="40849" x="10067925" y="2868613"/>
          <p14:tracePt t="40865" x="10085388" y="2859088"/>
          <p14:tracePt t="40881" x="10112375" y="2859088"/>
          <p14:tracePt t="40899" x="10139363" y="2859088"/>
          <p14:tracePt t="40915" x="10156825" y="2859088"/>
          <p14:tracePt t="40931" x="10193338" y="2859088"/>
          <p14:tracePt t="40949" x="10201275" y="2859088"/>
          <p14:tracePt t="40966" x="10237788" y="2859088"/>
          <p14:tracePt t="40984" x="10247313" y="2859088"/>
          <p14:tracePt t="41007" x="10255250" y="2859088"/>
          <p14:tracePt t="41032" x="10264775" y="2851150"/>
          <p14:tracePt t="41815" x="10282238" y="2841625"/>
          <p14:tracePt t="41827" x="10299700" y="2841625"/>
          <p14:tracePt t="41840" x="10309225" y="2824163"/>
          <p14:tracePt t="41853" x="10345738" y="2797175"/>
          <p14:tracePt t="41867" x="10372725" y="2760663"/>
          <p14:tracePt t="41884" x="10488613" y="2671763"/>
          <p14:tracePt t="41902" x="10542588" y="2635250"/>
          <p14:tracePt t="41918" x="10579100" y="2608263"/>
          <p14:tracePt t="41934" x="10631488" y="2581275"/>
          <p14:tracePt t="41952" x="10650538" y="2573338"/>
          <p14:tracePt t="41968" x="10658475" y="2563813"/>
          <p14:tracePt t="41984" x="10668000" y="2554288"/>
          <p14:tracePt t="42001" x="10677525" y="2554288"/>
          <p14:tracePt t="42018" x="10685463" y="2546350"/>
          <p14:tracePt t="42036" x="10704513" y="2527300"/>
          <p14:tracePt t="42146" x="10704513" y="2509838"/>
          <p14:tracePt t="42158" x="10721975" y="2492375"/>
          <p14:tracePt t="42171" x="10721975" y="2474913"/>
          <p14:tracePt t="43066" x="10721975" y="2482850"/>
          <p14:tracePt t="43444" x="10721975" y="2492375"/>
          <p14:tracePt t="43458" x="10704513" y="2501900"/>
          <p14:tracePt t="43469" x="10685463" y="2527300"/>
          <p14:tracePt t="43482" x="10641013" y="2546350"/>
          <p14:tracePt t="43493" x="10560050" y="2600325"/>
          <p14:tracePt t="43507" x="10461625" y="2671763"/>
          <p14:tracePt t="43522" x="10380663" y="2733675"/>
          <p14:tracePt t="43539" x="10247313" y="2824163"/>
          <p14:tracePt t="43556" x="10193338" y="2851150"/>
          <p14:tracePt t="43572" x="10139363" y="2868613"/>
          <p14:tracePt t="43589" x="10004425" y="2895600"/>
          <p14:tracePt t="43607" x="9906000" y="2905125"/>
          <p14:tracePt t="43622" x="9744075" y="2932113"/>
          <p14:tracePt t="43642" x="9699625" y="2932113"/>
          <p14:tracePt t="43657" x="9664700" y="2940050"/>
          <p14:tracePt t="43672" x="9601200" y="2949575"/>
          <p14:tracePt t="43690" x="9583738" y="2949575"/>
          <p14:tracePt t="43704" x="9564688" y="2949575"/>
          <p14:tracePt t="43721" x="9529763" y="2959100"/>
          <p14:tracePt t="43739" x="9502775" y="2959100"/>
          <p14:tracePt t="43755" x="9475788" y="2967038"/>
          <p14:tracePt t="43771" x="9367838" y="2994025"/>
          <p14:tracePt t="43789" x="9305925" y="3003550"/>
          <p14:tracePt t="43805" x="9242425" y="3021013"/>
          <p14:tracePt t="43823" x="9161463" y="3038475"/>
          <p14:tracePt t="43840" x="9144000" y="3057525"/>
          <p14:tracePt t="43856" x="9090025" y="3084513"/>
          <p14:tracePt t="43874" x="9072563" y="3092450"/>
          <p14:tracePt t="43890" x="9045575" y="3092450"/>
          <p14:tracePt t="43906" x="9001125" y="3101975"/>
          <p14:tracePt t="43924" x="8974138" y="3111500"/>
          <p14:tracePt t="43940" x="8947150" y="3119438"/>
          <p14:tracePt t="43958" x="8893175" y="3119438"/>
          <p14:tracePt t="43975" x="8866188" y="3119438"/>
          <p14:tracePt t="43989" x="8848725" y="3119438"/>
          <p14:tracePt t="44006" x="8821738" y="3119438"/>
          <p14:tracePt t="44023" x="8812213" y="3119438"/>
          <p14:tracePt t="44039" x="8802688" y="3119438"/>
          <p14:tracePt t="44056" x="8812213" y="3119438"/>
          <p14:tracePt t="44180" x="8839200" y="3119438"/>
          <p14:tracePt t="44193" x="8893175" y="3119438"/>
          <p14:tracePt t="44205" x="8947150" y="3092450"/>
          <p14:tracePt t="44216" x="8982075" y="3074988"/>
          <p14:tracePt t="44228" x="9009063" y="3065463"/>
          <p14:tracePt t="44242" x="9036050" y="3065463"/>
          <p14:tracePt t="44257" x="9055100" y="3057525"/>
          <p14:tracePt t="44274" x="9072563" y="3048000"/>
          <p14:tracePt t="44295" x="9090025" y="3038475"/>
          <p14:tracePt t="44308" x="9099550" y="3038475"/>
          <p14:tracePt t="44323" x="9117013" y="3038475"/>
          <p14:tracePt t="44340" x="9134475" y="3038475"/>
          <p14:tracePt t="44356" x="9153525" y="3030538"/>
          <p14:tracePt t="44373" x="9207500" y="3021013"/>
          <p14:tracePt t="44390" x="9224963" y="3021013"/>
          <p14:tracePt t="44406" x="9242425" y="3021013"/>
          <p14:tracePt t="44423" x="9242425" y="3003550"/>
          <p14:tracePt t="45135" x="9242425" y="2984500"/>
          <p14:tracePt t="45148" x="9232900" y="2967038"/>
          <p14:tracePt t="45160" x="9224963" y="2949575"/>
          <p14:tracePt t="45172" x="9224963" y="2932113"/>
          <p14:tracePt t="45184" x="9224963" y="2913063"/>
          <p14:tracePt t="45197" x="9215438" y="2895600"/>
          <p14:tracePt t="45210" x="9207500" y="2878138"/>
          <p14:tracePt t="45226" x="9207500" y="2841625"/>
          <p14:tracePt t="45243" x="9197975" y="2752725"/>
          <p14:tracePt t="45262" x="9197975" y="2716213"/>
          <p14:tracePt t="45277" x="9197975" y="2679700"/>
          <p14:tracePt t="45298" x="9197975" y="2662238"/>
          <p14:tracePt t="45309" x="9197975" y="2654300"/>
          <p14:tracePt t="45326" x="9197975" y="2644775"/>
          <p14:tracePt t="45342" x="9197975" y="2635250"/>
          <p14:tracePt t="45359" x="9197975" y="2627313"/>
          <p14:tracePt t="45376" x="9197975" y="2608263"/>
          <p14:tracePt t="45393" x="9197975" y="2600325"/>
          <p14:tracePt t="45409" x="9197975" y="2581275"/>
          <p14:tracePt t="45429" x="9197975" y="2573338"/>
          <p14:tracePt t="45442" x="9197975" y="2554288"/>
          <p14:tracePt t="45460" x="9197975" y="2546350"/>
          <p14:tracePt t="45477" x="9180513" y="2519363"/>
          <p14:tracePt t="45495" x="9180513" y="2501900"/>
          <p14:tracePt t="45510" x="9170988" y="2492375"/>
          <p14:tracePt t="45529" x="9161463" y="2474913"/>
          <p14:tracePt t="45544" x="9153525" y="2465388"/>
          <p14:tracePt t="45564" x="9153525" y="2455863"/>
          <p14:tracePt t="45578" x="9153525" y="2447925"/>
          <p14:tracePt t="45594" x="9144000" y="2438400"/>
          <p14:tracePt t="45611" x="9144000" y="2420938"/>
          <p14:tracePt t="45628" x="9134475" y="2411413"/>
          <p14:tracePt t="45644" x="9134475" y="2393950"/>
          <p14:tracePt t="45663" x="9134475" y="2384425"/>
          <p14:tracePt t="45686" x="9134475" y="2374900"/>
          <p14:tracePt t="45712" x="9134475" y="2366963"/>
          <p14:tracePt t="45748" x="9134475" y="2374900"/>
          <p14:tracePt t="46177" x="9134475" y="2384425"/>
          <p14:tracePt t="46188" x="9134475" y="2393950"/>
          <p14:tracePt t="46201" x="9134475" y="2411413"/>
          <p14:tracePt t="46214" x="9134475" y="2420938"/>
          <p14:tracePt t="46229" x="9134475" y="2428875"/>
          <p14:tracePt t="46246" x="9134475" y="2438400"/>
          <p14:tracePt t="46263" x="9134475" y="2447925"/>
          <p14:tracePt t="46279" x="9134475" y="2455863"/>
          <p14:tracePt t="46279" x="9134475" y="2465388"/>
          <p14:tracePt t="46301" x="9134475" y="2492375"/>
          <p14:tracePt t="46314" x="9144000" y="2509838"/>
          <p14:tracePt t="46328" x="9144000" y="2527300"/>
          <p14:tracePt t="46345" x="9153525" y="2554288"/>
          <p14:tracePt t="46362" x="9153525" y="2573338"/>
          <p14:tracePt t="46378" x="9153525" y="2581275"/>
          <p14:tracePt t="46397" x="9170988" y="2600325"/>
          <p14:tracePt t="46414" x="9170988" y="2617788"/>
          <p14:tracePt t="46434" x="9180513" y="2627313"/>
          <p14:tracePt t="46458" x="9180513" y="2635250"/>
          <p14:tracePt t="46483" x="9180513" y="2644775"/>
          <p14:tracePt t="46496" x="9180513" y="2654300"/>
          <p14:tracePt t="46508" x="9188450" y="2654300"/>
          <p14:tracePt t="46520" x="9188450" y="2671763"/>
          <p14:tracePt t="46533" x="9197975" y="2679700"/>
          <p14:tracePt t="46548" x="9197975" y="2698750"/>
          <p14:tracePt t="46569" x="9197975" y="2706688"/>
          <p14:tracePt t="46592" x="9197975" y="2716213"/>
          <p14:tracePt t="46617" x="9197975" y="2725738"/>
          <p14:tracePt t="47047" x="9197975" y="2733675"/>
          <p14:tracePt t="47058" x="9197975" y="2752725"/>
          <p14:tracePt t="47095" x="9197975" y="2760663"/>
          <p14:tracePt t="47119" x="9197975" y="2770188"/>
          <p14:tracePt t="47133" x="9197975" y="2779713"/>
          <p14:tracePt t="47143" x="9197975" y="2797175"/>
          <p14:tracePt t="47156" x="9197975" y="2814638"/>
          <p14:tracePt t="47169" x="9197975" y="2832100"/>
          <p14:tracePt t="47182" x="9197975" y="2851150"/>
          <p14:tracePt t="47198" x="9207500" y="2851150"/>
          <p14:tracePt t="47215" x="9207500" y="2868613"/>
          <p14:tracePt t="47232" x="9207500" y="2878138"/>
          <p14:tracePt t="47249" x="9207500" y="2895600"/>
          <p14:tracePt t="47267" x="9207500" y="2905125"/>
          <p14:tracePt t="47291" x="9207500" y="2913063"/>
          <p14:tracePt t="47304" x="9207500" y="2932113"/>
          <p14:tracePt t="47327" x="9207500" y="2949575"/>
          <p14:tracePt t="47339" x="9207500" y="2959100"/>
          <p14:tracePt t="47352" x="9207500" y="2967038"/>
          <p14:tracePt t="47365" x="9207500" y="2976563"/>
          <p14:tracePt t="47381" x="9207500" y="2984500"/>
          <p14:tracePt t="47402" x="9207500" y="2994025"/>
          <p14:tracePt t="47426" x="9207500" y="3003550"/>
          <p14:tracePt t="47437" x="9215438" y="3011488"/>
          <p14:tracePt t="47498" x="9215438" y="3030538"/>
          <p14:tracePt t="47523" x="9215438" y="3038475"/>
          <p14:tracePt t="47547" x="9215438" y="3057525"/>
          <p14:tracePt t="47927" x="9224963" y="3084513"/>
          <p14:tracePt t="47940" x="9232900" y="3092450"/>
          <p14:tracePt t="47953" x="9242425" y="3111500"/>
          <p14:tracePt t="47965" x="9242425" y="3119438"/>
          <p14:tracePt t="47976" x="9251950" y="3128963"/>
          <p14:tracePt t="47989" x="9251950" y="3136900"/>
          <p14:tracePt t="48002" x="9259888" y="3146425"/>
          <p14:tracePt t="48025" x="9259888" y="3155950"/>
          <p14:tracePt t="48051" x="9269413" y="3155950"/>
          <p14:tracePt t="48063" x="9278938" y="3155950"/>
          <p14:tracePt t="48075" x="9278938" y="3173413"/>
          <p14:tracePt t="48088" x="9286875" y="3182938"/>
          <p14:tracePt t="48111" x="9296400" y="3200400"/>
          <p14:tracePt t="48137" x="9296400" y="3209925"/>
          <p14:tracePt t="48161" x="9305925" y="3217863"/>
          <p14:tracePt t="48186" x="9313863" y="3227388"/>
          <p14:tracePt t="48210" x="9313863" y="3236913"/>
          <p14:tracePt t="48222" x="9323388" y="3236913"/>
          <p14:tracePt t="48247" x="9323388" y="3227388"/>
          <p14:tracePt t="48712" x="9323388" y="3200400"/>
          <p14:tracePt t="48724" x="9340850" y="3173413"/>
          <p14:tracePt t="48737" x="9359900" y="3146425"/>
          <p14:tracePt t="48749" x="9367838" y="3119438"/>
          <p14:tracePt t="48761" x="9385300" y="3092450"/>
          <p14:tracePt t="48774" x="9394825" y="3048000"/>
          <p14:tracePt t="48786" x="9412288" y="2994025"/>
          <p14:tracePt t="48803" x="9431338" y="2940050"/>
          <p14:tracePt t="48819" x="9466263" y="2851150"/>
          <p14:tracePt t="48837" x="9493250" y="2806700"/>
          <p14:tracePt t="48853" x="9529763" y="2743200"/>
          <p14:tracePt t="48870" x="9618663" y="2554288"/>
          <p14:tracePt t="48887" x="9672638" y="2474913"/>
          <p14:tracePt t="48903" x="9736138" y="2374900"/>
          <p14:tracePt t="48924" x="9763125" y="2349500"/>
          <p14:tracePt t="48938" x="9780588" y="2322513"/>
          <p14:tracePt t="48954" x="9798050" y="2268538"/>
          <p14:tracePt t="48971" x="9807575" y="2249488"/>
          <p14:tracePt t="48986" x="9817100" y="2232025"/>
          <p14:tracePt t="49002" x="9825038" y="2187575"/>
          <p14:tracePt t="49020" x="9834563" y="2170113"/>
          <p14:tracePt t="49036" x="9842500" y="2160588"/>
          <p14:tracePt t="49052" x="9842500" y="2143125"/>
          <p14:tracePt t="49072" x="9842500" y="2133600"/>
          <p14:tracePt t="49086" x="9852025" y="2124075"/>
          <p14:tracePt t="49105" x="9852025" y="2116138"/>
          <p14:tracePt t="49128" x="9852025" y="2106613"/>
          <p14:tracePt t="49141" x="9842500" y="2106613"/>
          <p14:tracePt t="49336" x="9817100" y="2124075"/>
          <p14:tracePt t="49349" x="9780588" y="2151063"/>
          <p14:tracePt t="49360" x="9753600" y="2170113"/>
          <p14:tracePt t="49374" x="9726613" y="2205038"/>
          <p14:tracePt t="49387" x="9709150" y="2222500"/>
          <p14:tracePt t="49403" x="9690100" y="2232025"/>
          <p14:tracePt t="49420" x="9672638" y="2259013"/>
          <p14:tracePt t="49437" x="9672638" y="2268538"/>
          <p14:tracePt t="49454" x="9664700" y="2268538"/>
          <p14:tracePt t="49470" x="9655175" y="2286000"/>
          <p14:tracePt t="49487" x="9645650" y="2286000"/>
          <p14:tracePt t="49504" x="9645650" y="2295525"/>
          <p14:tracePt t="49925" x="9655175" y="2312988"/>
          <p14:tracePt t="49937" x="9664700" y="2330450"/>
          <p14:tracePt t="49949" x="9672638" y="2349500"/>
          <p14:tracePt t="49962" x="9682163" y="2366963"/>
          <p14:tracePt t="49975" x="9682163" y="2384425"/>
          <p14:tracePt t="49990" x="9690100" y="2393950"/>
          <p14:tracePt t="50006" x="9699625" y="2411413"/>
          <p14:tracePt t="50025" x="9699625" y="2420938"/>
          <p14:tracePt t="50039" x="9709150" y="2420938"/>
          <p14:tracePt t="50055" x="9709150" y="2438400"/>
          <p14:tracePt t="50072" x="9717088" y="2447925"/>
          <p14:tracePt t="50088" x="9717088" y="2455863"/>
          <p14:tracePt t="50105" x="9726613" y="2474913"/>
          <p14:tracePt t="50122" x="9736138" y="2492375"/>
          <p14:tracePt t="50139" x="9736138" y="2501900"/>
          <p14:tracePt t="50156" x="9744075" y="2536825"/>
          <p14:tracePt t="50173" x="9753600" y="2554288"/>
          <p14:tracePt t="50189" x="9763125" y="2563813"/>
          <p14:tracePt t="50207" x="9771063" y="2573338"/>
          <p14:tracePt t="50223" x="9771063" y="2581275"/>
          <p14:tracePt t="50239" x="9780588" y="2590800"/>
          <p14:tracePt t="50256" x="9780588" y="2600325"/>
          <p14:tracePt t="50279" x="9780588" y="2608263"/>
          <p14:tracePt t="50293" x="9790113" y="2608263"/>
          <p14:tracePt t="50306" x="9790113" y="2617788"/>
          <p14:tracePt t="50353" x="9790113" y="2627313"/>
          <p14:tracePt t="50378" x="9790113" y="2635250"/>
          <p14:tracePt t="50391" x="9790113" y="2644775"/>
          <p14:tracePt t="50403" x="9790113" y="2662238"/>
          <p14:tracePt t="50415" x="9790113" y="2671763"/>
          <p14:tracePt t="50427" x="9790113" y="2679700"/>
          <p14:tracePt t="50441" x="9780588" y="2689225"/>
          <p14:tracePt t="50457" x="9780588" y="2698750"/>
          <p14:tracePt t="50474" x="9771063" y="2706688"/>
          <p14:tracePt t="50491" x="9763125" y="2716213"/>
          <p14:tracePt t="50507" x="9753600" y="2725738"/>
          <p14:tracePt t="52402" x="9753600" y="2716213"/>
          <p14:tracePt t="52803" x="9753600" y="2698750"/>
          <p14:tracePt t="52828" x="9753600" y="2689225"/>
          <p14:tracePt t="52841" x="9763125" y="2679700"/>
          <p14:tracePt t="52852" x="9780588" y="2662238"/>
          <p14:tracePt t="52866" x="9807575" y="2654300"/>
          <p14:tracePt t="52881" x="9834563" y="2635250"/>
          <p14:tracePt t="52897" x="9906000" y="2590800"/>
          <p14:tracePt t="52915" x="9950450" y="2573338"/>
          <p14:tracePt t="52931" x="9986963" y="2527300"/>
          <p14:tracePt t="52947" x="10040938" y="2465388"/>
          <p14:tracePt t="52966" x="10058400" y="2447925"/>
          <p14:tracePt t="52981" x="10075863" y="2438400"/>
          <p14:tracePt t="52998" x="10085388" y="2420938"/>
          <p14:tracePt t="53016" x="10085388" y="2411413"/>
          <p14:tracePt t="53031" x="10102850" y="2401888"/>
          <p14:tracePt t="53050" x="10112375" y="2401888"/>
          <p14:tracePt t="53073" x="10121900" y="2401888"/>
          <p14:tracePt t="53195" x="10129838" y="2411413"/>
          <p14:tracePt t="53881" x="10129838" y="2420938"/>
          <p14:tracePt t="53893" x="10129838" y="2428875"/>
          <p14:tracePt t="53906" x="10129838" y="2438400"/>
          <p14:tracePt t="53918" x="10129838" y="2447925"/>
          <p14:tracePt t="53933" x="10129838" y="2455863"/>
          <p14:tracePt t="53950" x="10129838" y="2474913"/>
          <p14:tracePt t="53968" x="10139363" y="2492375"/>
          <p14:tracePt t="53983" x="10139363" y="2509838"/>
          <p14:tracePt t="54004" x="10139363" y="2519363"/>
          <p14:tracePt t="54028" x="10147300" y="2527300"/>
          <p14:tracePt t="54408" x="10166350" y="2546350"/>
          <p14:tracePt t="54421" x="10210800" y="2573338"/>
          <p14:tracePt t="54432" x="10255250" y="2627313"/>
          <p14:tracePt t="54445" x="10309225" y="2671763"/>
          <p14:tracePt t="54457" x="10353675" y="2706688"/>
          <p14:tracePt t="54470" x="10372725" y="2725738"/>
          <p14:tracePt t="54485" x="10399713" y="2743200"/>
          <p14:tracePt t="54501" x="10417175" y="2770188"/>
          <p14:tracePt t="54521" x="10426700" y="2779713"/>
          <p14:tracePt t="54543" x="10434638" y="2779713"/>
          <p14:tracePt t="54555" x="10434638" y="2787650"/>
          <p14:tracePt t="54569" x="10434638" y="2797175"/>
          <p14:tracePt t="54585" x="10434638" y="2806700"/>
          <p14:tracePt t="54605" x="10444163" y="2814638"/>
          <p14:tracePt t="54628" x="10444163" y="2832100"/>
          <p14:tracePt t="54788" x="10444163" y="2841625"/>
          <p14:tracePt t="54813" x="10444163" y="2851150"/>
          <p14:tracePt t="54824" x="10444163" y="2859088"/>
          <p14:tracePt t="54838" x="10434638" y="2868613"/>
          <p14:tracePt t="54873" x="10426700" y="2878138"/>
          <p14:tracePt t="54898" x="10417175" y="2886075"/>
          <p14:tracePt t="54922" x="10407650" y="2895600"/>
          <p14:tracePt t="54936" x="10399713" y="2895600"/>
          <p14:tracePt t="54947" x="10399713" y="2905125"/>
          <p14:tracePt t="54960" x="10390188" y="2913063"/>
          <p14:tracePt t="54972" x="10380663" y="2932113"/>
          <p14:tracePt t="54987" x="10372725" y="2959100"/>
          <p14:tracePt t="55003" x="10363200" y="2994025"/>
          <p14:tracePt t="55020" x="10353675" y="3030538"/>
          <p14:tracePt t="55037" x="10345738" y="3038475"/>
          <p14:tracePt t="55053" x="10336213" y="3057525"/>
          <p14:tracePt t="55070" x="10336213" y="3065463"/>
          <p14:tracePt t="55086" x="10326688" y="3074988"/>
          <p14:tracePt t="55103" x="10318750" y="3092450"/>
          <p14:tracePt t="55121" x="10309225" y="3111500"/>
          <p14:tracePt t="55143" x="10309225" y="3128963"/>
          <p14:tracePt t="55157" x="10299700" y="3146425"/>
          <p14:tracePt t="55170" x="10291763" y="3163888"/>
          <p14:tracePt t="55187" x="10282238" y="3200400"/>
          <p14:tracePt t="55205" x="10282238" y="3209925"/>
          <p14:tracePt t="55220" x="10274300" y="3217863"/>
          <p14:tracePt t="55238" x="10264775" y="3244850"/>
          <p14:tracePt t="55258" x="10264775" y="3263900"/>
          <p14:tracePt t="55271" x="10255250" y="3281363"/>
          <p14:tracePt t="55288" x="10247313" y="3325813"/>
          <p14:tracePt t="55307" x="10237788" y="3343275"/>
          <p14:tracePt t="55320" x="10237788" y="3370263"/>
          <p14:tracePt t="55336" x="10237788" y="3406775"/>
          <p14:tracePt t="55353" x="10237788" y="3416300"/>
          <p14:tracePt t="55370" x="10237788" y="3433763"/>
          <p14:tracePt t="55389" x="10228263" y="3433763"/>
          <p14:tracePt t="55403" x="10228263" y="3441700"/>
          <p14:tracePt t="56305" x="10210800" y="3441700"/>
          <p14:tracePt t="56662" x="10193338" y="3441700"/>
          <p14:tracePt t="56676" x="10174288" y="3441700"/>
          <p14:tracePt t="56687" x="10147300" y="3441700"/>
          <p14:tracePt t="56700" x="10121900" y="3441700"/>
          <p14:tracePt t="56712" x="10085388" y="3441700"/>
          <p14:tracePt t="56726" x="10040938" y="3451225"/>
          <p14:tracePt t="56741" x="9977438" y="3460750"/>
          <p14:tracePt t="56758" x="9817100" y="3478213"/>
          <p14:tracePt t="56776" x="9717088" y="3478213"/>
          <p14:tracePt t="56791" x="9655175" y="3487738"/>
          <p14:tracePt t="56808" x="9556750" y="3487738"/>
          <p14:tracePt t="56829" x="9529763" y="3487738"/>
          <p14:tracePt t="56841" x="9466263" y="3487738"/>
          <p14:tracePt t="56860" x="9439275" y="3487738"/>
          <p14:tracePt t="56875" x="9404350" y="3487738"/>
          <p14:tracePt t="56892" x="9340850" y="3487738"/>
          <p14:tracePt t="56910" x="9313863" y="3487738"/>
          <p14:tracePt t="56925" x="9286875" y="3487738"/>
          <p14:tracePt t="56942" x="9251950" y="3487738"/>
          <p14:tracePt t="56960" x="9242425" y="3487738"/>
          <p14:tracePt t="56975" x="9224963" y="3487738"/>
          <p14:tracePt t="56993" x="9197975" y="3487738"/>
          <p14:tracePt t="57009" x="9188450" y="3487738"/>
          <p14:tracePt t="57026" x="9180513" y="3487738"/>
          <p14:tracePt t="57043" x="9188450" y="3487738"/>
          <p14:tracePt t="57409" x="9197975" y="3487738"/>
          <p14:tracePt t="57422" x="9207500" y="3487738"/>
          <p14:tracePt t="57434" x="9224963" y="3487738"/>
          <p14:tracePt t="57447" x="9242425" y="3487738"/>
          <p14:tracePt t="57459" x="9269413" y="3487738"/>
          <p14:tracePt t="57475" x="9286875" y="3487738"/>
          <p14:tracePt t="57492" x="9313863" y="3487738"/>
          <p14:tracePt t="57509" x="9332913" y="3487738"/>
          <p14:tracePt t="57525" x="9350375" y="3487738"/>
          <p14:tracePt t="57542" x="9367838" y="3487738"/>
          <p14:tracePt t="57559" x="9377363" y="3487738"/>
          <p14:tracePt t="57576" x="9385300" y="3487738"/>
          <p14:tracePt t="57576" x="9394825" y="3487738"/>
          <p14:tracePt t="57593" x="9404350" y="3487738"/>
          <p14:tracePt t="57609" x="9421813" y="3487738"/>
          <p14:tracePt t="57626" x="9458325" y="3478213"/>
          <p14:tracePt t="57643" x="9475788" y="3478213"/>
          <p14:tracePt t="57659" x="9512300" y="3478213"/>
          <p14:tracePt t="57676" x="9564688" y="3478213"/>
          <p14:tracePt t="57693" x="9583738" y="3478213"/>
          <p14:tracePt t="57709" x="9601200" y="3468688"/>
          <p14:tracePt t="57726" x="9628188" y="3460750"/>
          <p14:tracePt t="57743" x="9637713" y="3460750"/>
          <p14:tracePt t="57759" x="9655175" y="3451225"/>
          <p14:tracePt t="57777" x="9682163" y="3451225"/>
          <p14:tracePt t="57793" x="9690100" y="3441700"/>
          <p14:tracePt t="57809" x="9717088" y="3441700"/>
          <p14:tracePt t="57828" x="9744075" y="3433763"/>
          <p14:tracePt t="57843" x="9771063" y="3433763"/>
          <p14:tracePt t="57860" x="9825038" y="3433763"/>
          <p14:tracePt t="57877" x="9852025" y="3424238"/>
          <p14:tracePt t="57893" x="9869488" y="3424238"/>
          <p14:tracePt t="57910" x="9906000" y="3416300"/>
          <p14:tracePt t="57927" x="9915525" y="3416300"/>
          <p14:tracePt t="57943" x="9932988" y="3406775"/>
          <p14:tracePt t="57943" x="9942513" y="3406775"/>
          <p14:tracePt t="57961" x="9950450" y="3406775"/>
          <p14:tracePt t="57977" x="9969500" y="3406775"/>
          <p14:tracePt t="57993" x="9986963" y="3406775"/>
          <p14:tracePt t="58011" x="10004425" y="3406775"/>
          <p14:tracePt t="58027" x="10031413" y="3406775"/>
          <p14:tracePt t="58044" x="10058400" y="3406775"/>
          <p14:tracePt t="58061" x="10075863" y="3406775"/>
          <p14:tracePt t="58077" x="10094913" y="3406775"/>
          <p14:tracePt t="58095" x="10139363" y="3406775"/>
          <p14:tracePt t="58111" x="10147300" y="3397250"/>
          <p14:tracePt t="58127" x="10174288" y="3397250"/>
          <p14:tracePt t="58145" x="10193338" y="3397250"/>
          <p14:tracePt t="58160" x="10201275" y="3397250"/>
          <p14:tracePt t="58182" x="10210800" y="3397250"/>
          <p14:tracePt t="58195" x="10220325" y="3397250"/>
          <p14:tracePt t="58212" x="10228263" y="3397250"/>
          <p14:tracePt t="58229" x="10237788" y="3397250"/>
          <p14:tracePt t="58245" x="10247313" y="3397250"/>
          <p14:tracePt t="58267" x="10255250" y="3397250"/>
          <p14:tracePt t="58281" x="10264775" y="3397250"/>
          <p14:tracePt t="59253" x="10255250" y="3397250"/>
          <p14:tracePt t="59455" x="10237788" y="3397250"/>
          <p14:tracePt t="59468" x="10220325" y="3397250"/>
          <p14:tracePt t="59480" x="10201275" y="3397250"/>
          <p14:tracePt t="59492" x="10193338" y="3397250"/>
          <p14:tracePt t="59504" x="10166350" y="3406775"/>
          <p14:tracePt t="59518" x="10121900" y="3416300"/>
          <p14:tracePt t="59532" x="10075863" y="3424238"/>
          <p14:tracePt t="59548" x="10021888" y="3424238"/>
          <p14:tracePt t="59564" x="9923463" y="3441700"/>
          <p14:tracePt t="59582" x="9888538" y="3441700"/>
          <p14:tracePt t="59598" x="9790113" y="3460750"/>
          <p14:tracePt t="59616" x="9736138" y="3460750"/>
          <p14:tracePt t="59631" x="9655175" y="3468688"/>
          <p14:tracePt t="59648" x="9512300" y="3468688"/>
          <p14:tracePt t="59665" x="9458325" y="3478213"/>
          <p14:tracePt t="59681" x="9421813" y="3478213"/>
          <p14:tracePt t="59698" x="9377363" y="3478213"/>
          <p14:tracePt t="59715" x="9367838" y="3478213"/>
          <p14:tracePt t="59731" x="9350375" y="3478213"/>
          <p14:tracePt t="59750" x="9359900" y="3478213"/>
          <p14:tracePt t="60141" x="9367838" y="3478213"/>
          <p14:tracePt t="60154" x="9385300" y="3478213"/>
          <p14:tracePt t="60178" x="9394825" y="3478213"/>
          <p14:tracePt t="60202" x="9404350" y="3478213"/>
          <p14:tracePt t="60216" x="9412288" y="3478213"/>
          <p14:tracePt t="60227" x="9431338" y="3478213"/>
          <p14:tracePt t="60240" x="9458325" y="3478213"/>
          <p14:tracePt t="60253" x="9493250" y="3478213"/>
          <p14:tracePt t="60267" x="9537700" y="3478213"/>
          <p14:tracePt t="60284" x="9591675" y="3478213"/>
          <p14:tracePt t="60302" x="9618663" y="3478213"/>
          <p14:tracePt t="60317" x="9637713" y="3478213"/>
          <p14:tracePt t="60333" x="9672638" y="3478213"/>
          <p14:tracePt t="60350" x="9690100" y="3478213"/>
          <p14:tracePt t="60367" x="9699625" y="3478213"/>
          <p14:tracePt t="60384" x="9717088" y="3478213"/>
          <p14:tracePt t="60402" x="9744075" y="3468688"/>
          <p14:tracePt t="60418" x="9763125" y="3468688"/>
          <p14:tracePt t="60434" x="9807575" y="3468688"/>
          <p14:tracePt t="60452" x="9834563" y="3468688"/>
          <p14:tracePt t="60468" x="9869488" y="3468688"/>
          <p14:tracePt t="60486" x="9888538" y="3468688"/>
          <p14:tracePt t="60501" x="9906000" y="3468688"/>
          <p14:tracePt t="60519" x="9923463" y="3460750"/>
          <p14:tracePt t="60537" x="9932988" y="3460750"/>
          <p14:tracePt t="60552" x="9950450" y="3460750"/>
          <p14:tracePt t="60569" x="9969500" y="3460750"/>
          <p14:tracePt t="60585" x="9977438" y="3460750"/>
          <p14:tracePt t="60601" x="9994900" y="3460750"/>
          <p14:tracePt t="60619" x="10004425" y="3460750"/>
          <p14:tracePt t="60643" x="10013950" y="3460750"/>
          <p14:tracePt t="60656" x="10021888" y="3451225"/>
          <p14:tracePt t="60680" x="10031413" y="3451225"/>
          <p14:tracePt t="60692" x="10040938" y="3451225"/>
          <p14:tracePt t="60717" x="10031413" y="3451225"/>
          <p14:tracePt t="61440" x="10013950" y="3451225"/>
          <p14:tracePt t="61452" x="9977438" y="3460750"/>
          <p14:tracePt t="61465" x="9942513" y="3468688"/>
          <p14:tracePt t="61476" x="9888538" y="3495675"/>
          <p14:tracePt t="61490" x="9842500" y="3514725"/>
          <p14:tracePt t="61504" x="9790113" y="3549650"/>
          <p14:tracePt t="61521" x="9744075" y="3576638"/>
          <p14:tracePt t="61521" x="9690100" y="3613150"/>
          <p14:tracePt t="61539" x="9628188" y="3648075"/>
          <p14:tracePt t="61554" x="9529763" y="3675063"/>
          <p14:tracePt t="61571" x="9313863" y="3729038"/>
          <p14:tracePt t="61589" x="9242425" y="3756025"/>
          <p14:tracePt t="61606" x="9188450" y="3765550"/>
          <p14:tracePt t="61623" x="9107488" y="3800475"/>
          <p14:tracePt t="61639" x="9090025" y="3819525"/>
          <p14:tracePt t="61654" x="9063038" y="3836988"/>
          <p14:tracePt t="61670" x="9018588" y="3881438"/>
          <p14:tracePt t="61687" x="9001125" y="3908425"/>
          <p14:tracePt t="61703" x="8982075" y="3925888"/>
          <p14:tracePt t="61720" x="8964613" y="3952875"/>
          <p14:tracePt t="61737" x="8964613" y="3962400"/>
          <p14:tracePt t="61754" x="8947150" y="3979863"/>
          <p14:tracePt t="61771" x="8928100" y="3989388"/>
          <p14:tracePt t="61788" x="8928100" y="3998913"/>
          <p14:tracePt t="61805" x="8937625" y="3998913"/>
          <p14:tracePt t="61991" x="8947150" y="3998913"/>
          <p14:tracePt t="62016" x="8955088" y="3998913"/>
          <p14:tracePt t="62028" x="8964613" y="3998913"/>
          <p14:tracePt t="62052" x="8974138" y="3998913"/>
          <p14:tracePt t="62065" x="8982075" y="3998913"/>
          <p14:tracePt t="62077" x="8991600" y="3998913"/>
          <p14:tracePt t="62090" x="9001125" y="3998913"/>
          <p14:tracePt t="62106" x="9009063" y="3998913"/>
          <p14:tracePt t="62122" x="9036050" y="3989388"/>
          <p14:tracePt t="62140" x="9055100" y="3989388"/>
          <p14:tracePt t="62156" x="9072563" y="3989388"/>
          <p14:tracePt t="62172" x="9117013" y="3971925"/>
          <p14:tracePt t="62190" x="9126538" y="3971925"/>
          <p14:tracePt t="62206" x="9144000" y="3962400"/>
          <p14:tracePt t="62223" x="9153525" y="3962400"/>
          <p14:tracePt t="62239" x="9153525" y="3952875"/>
          <p14:tracePt t="62333" x="9170988" y="3952875"/>
          <p14:tracePt t="63204" x="9207500" y="3952875"/>
          <p14:tracePt t="63216" x="9232900" y="3952875"/>
          <p14:tracePt t="63229" x="9269413" y="3944938"/>
          <p14:tracePt t="63242" x="9296400" y="3944938"/>
          <p14:tracePt t="63259" x="9313863" y="3935413"/>
          <p14:tracePt t="63275" x="9359900" y="3935413"/>
          <p14:tracePt t="63295" x="9377363" y="3935413"/>
          <p14:tracePt t="63308" x="9394825" y="3925888"/>
          <p14:tracePt t="63324" x="9448800" y="3925888"/>
          <p14:tracePt t="63343" x="9493250" y="3925888"/>
          <p14:tracePt t="63358" x="9574213" y="3917950"/>
          <p14:tracePt t="63376" x="9601200" y="3917950"/>
          <p14:tracePt t="63391" x="9618663" y="3917950"/>
          <p14:tracePt t="63408" x="9655175" y="3917950"/>
          <p14:tracePt t="63425" x="9672638" y="3917950"/>
          <p14:tracePt t="63442" x="9682163" y="3917950"/>
          <p14:tracePt t="63458" x="9699625" y="3917950"/>
          <p14:tracePt t="63475" x="9709150" y="3917950"/>
          <p14:tracePt t="63492" x="9717088" y="3917950"/>
          <p14:tracePt t="63508" x="9736138" y="3917950"/>
          <p14:tracePt t="63526" x="9744075" y="3917950"/>
          <p14:tracePt t="63542" x="9753600" y="3917950"/>
          <p14:tracePt t="63559" x="9790113" y="3917950"/>
          <p14:tracePt t="63576" x="9817100" y="3917950"/>
          <p14:tracePt t="63592" x="9861550" y="3917950"/>
          <p14:tracePt t="63609" x="9869488" y="3917950"/>
          <p14:tracePt t="63625" x="9888538" y="3917950"/>
          <p14:tracePt t="63642" x="9915525" y="3917950"/>
          <p14:tracePt t="63659" x="9932988" y="3917950"/>
          <p14:tracePt t="63676" x="9942513" y="3917950"/>
          <p14:tracePt t="63692" x="9986963" y="3917950"/>
          <p14:tracePt t="63709" x="9994900" y="3917950"/>
          <p14:tracePt t="63728" x="10013950" y="3917950"/>
          <p14:tracePt t="63744" x="10031413" y="3917950"/>
          <p14:tracePt t="64160" x="10058400" y="3917950"/>
          <p14:tracePt t="64172" x="10075863" y="3917950"/>
          <p14:tracePt t="64184" x="10102850" y="3917950"/>
          <p14:tracePt t="64196" x="10121900" y="3917950"/>
          <p14:tracePt t="64211" x="10139363" y="3917950"/>
          <p14:tracePt t="64228" x="10147300" y="3917950"/>
          <p14:tracePt t="64245" x="10183813" y="3917950"/>
          <p14:tracePt t="64262" x="10193338" y="3917950"/>
          <p14:tracePt t="64278" x="10220325" y="3917950"/>
          <p14:tracePt t="64297" x="10237788" y="3917950"/>
          <p14:tracePt t="64312" x="10264775" y="3917950"/>
          <p14:tracePt t="64328" x="10326688" y="3917950"/>
          <p14:tracePt t="64346" x="10353675" y="3917950"/>
          <p14:tracePt t="64361" x="10372725" y="3917950"/>
          <p14:tracePt t="64378" x="10380663" y="3917950"/>
          <p14:tracePt t="64394" x="10399713" y="3917950"/>
          <p14:tracePt t="64411" x="10407650" y="3917950"/>
          <p14:tracePt t="64428" x="10417175" y="3917950"/>
          <p14:tracePt t="64445" x="10426700" y="3917950"/>
          <p14:tracePt t="64576" x="10399713" y="3917950"/>
          <p14:tracePt t="65409" x="10336213" y="3917950"/>
          <p14:tracePt t="65421" x="10247313" y="3952875"/>
          <p14:tracePt t="65434" x="10147300" y="3979863"/>
          <p14:tracePt t="65448" x="10075863" y="3998913"/>
          <p14:tracePt t="65465" x="9923463" y="4033838"/>
          <p14:tracePt t="65483" x="9842500" y="4043363"/>
          <p14:tracePt t="65498" x="9709150" y="4070350"/>
          <p14:tracePt t="65515" x="9466263" y="4097338"/>
          <p14:tracePt t="65534" x="9394825" y="4105275"/>
          <p14:tracePt t="65549" x="9350375" y="4114800"/>
          <p14:tracePt t="65566" x="9242425" y="4132263"/>
          <p14:tracePt t="65583" x="9180513" y="4141788"/>
          <p14:tracePt t="65599" x="9099550" y="4151313"/>
          <p14:tracePt t="65616" x="8920163" y="4186238"/>
          <p14:tracePt t="65633" x="8856663" y="4203700"/>
          <p14:tracePt t="65649" x="8802688" y="4222750"/>
          <p14:tracePt t="65665" x="8731250" y="4249738"/>
          <p14:tracePt t="65683" x="8713788" y="4276725"/>
          <p14:tracePt t="65699" x="8669338" y="4303713"/>
          <p14:tracePt t="65717" x="8659813" y="4311650"/>
          <p14:tracePt t="65732" x="8650288" y="4330700"/>
          <p14:tracePt t="65749" x="8642350" y="4338638"/>
          <p14:tracePt t="65768" x="8632825" y="4348163"/>
          <p14:tracePt t="65783" x="8632825" y="4356100"/>
          <p14:tracePt t="65802" x="8632825" y="4365625"/>
          <p14:tracePt t="65816" x="8632825" y="4375150"/>
          <p14:tracePt t="65852" x="8642350" y="4375150"/>
          <p14:tracePt t="65862" x="8650288" y="4383088"/>
          <p14:tracePt t="65874" x="8659813" y="4392613"/>
          <p14:tracePt t="65887" x="8669338" y="4392613"/>
          <p14:tracePt t="65900" x="8677275" y="4392613"/>
          <p14:tracePt t="65915" x="8686800" y="4402138"/>
          <p14:tracePt t="65932" x="8713788" y="4410075"/>
          <p14:tracePt t="65949" x="8731250" y="4410075"/>
          <p14:tracePt t="65965" x="8750300" y="4419600"/>
          <p14:tracePt t="65982" x="8821738" y="4437063"/>
          <p14:tracePt t="65999" x="8848725" y="4437063"/>
          <p14:tracePt t="66016" x="8866188" y="4437063"/>
          <p14:tracePt t="66033" x="8893175" y="4437063"/>
          <p14:tracePt t="66049" x="8910638" y="4446588"/>
          <p14:tracePt t="66065" x="8928100" y="4446588"/>
          <p14:tracePt t="66083" x="8937625" y="4446588"/>
          <p14:tracePt t="66099" x="8947150" y="4446588"/>
          <p14:tracePt t="66120" x="8955088" y="4446588"/>
          <p14:tracePt t="66144" x="8964613" y="4446588"/>
          <p14:tracePt t="66155" x="8974138" y="4446588"/>
          <p14:tracePt t="66169" x="8991600" y="4446588"/>
          <p14:tracePt t="66193" x="9001125" y="4446588"/>
          <p14:tracePt t="66205" x="9018588" y="4446588"/>
          <p14:tracePt t="66218" x="9028113" y="4446588"/>
          <p14:tracePt t="66232" x="9055100" y="4437063"/>
          <p14:tracePt t="66249" x="9080500" y="4437063"/>
          <p14:tracePt t="66266" x="9117013" y="4429125"/>
          <p14:tracePt t="66283" x="9134475" y="4429125"/>
          <p14:tracePt t="66300" x="9161463" y="4429125"/>
          <p14:tracePt t="66317" x="9170988" y="4429125"/>
          <p14:tracePt t="66333" x="9180513" y="4429125"/>
          <p14:tracePt t="66333" x="9197975" y="4429125"/>
          <p14:tracePt t="66354" x="9207500" y="4429125"/>
          <p14:tracePt t="66367" x="9224963" y="4429125"/>
          <p14:tracePt t="66388" x="9232900" y="4429125"/>
          <p14:tracePt t="66413" x="9242425" y="4429125"/>
          <p14:tracePt t="66426" x="9251950" y="4429125"/>
          <p14:tracePt t="66438" x="9259888" y="4429125"/>
          <p14:tracePt t="66452" x="9278938" y="4429125"/>
          <p14:tracePt t="66468" x="9296400" y="4429125"/>
          <p14:tracePt t="66484" x="9323388" y="4429125"/>
          <p14:tracePt t="66502" x="9340850" y="4429125"/>
          <p14:tracePt t="66518" x="9359900" y="4429125"/>
          <p14:tracePt t="66518" x="9367838" y="4419600"/>
          <p14:tracePt t="66536" x="9385300" y="4419600"/>
          <p14:tracePt t="66551" x="9394825" y="4419600"/>
          <p14:tracePt t="66568" x="9421813" y="4410075"/>
          <p14:tracePt t="66587" x="9431338" y="4410075"/>
          <p14:tracePt t="66601" x="9439275" y="4410075"/>
          <p14:tracePt t="66619" x="9458325" y="4410075"/>
          <p14:tracePt t="66903" x="9475788" y="4410075"/>
          <p14:tracePt t="66916" x="9493250" y="4410075"/>
          <p14:tracePt t="66928" x="9512300" y="4410075"/>
          <p14:tracePt t="66940" x="9529763" y="4410075"/>
          <p14:tracePt t="66953" x="9556750" y="4410075"/>
          <p14:tracePt t="66968" x="9583738" y="4410075"/>
          <p14:tracePt t="66984" x="9637713" y="4410075"/>
          <p14:tracePt t="67002" x="9664700" y="4410075"/>
          <p14:tracePt t="67018" x="9682163" y="4410075"/>
          <p14:tracePt t="67035" x="9726613" y="4410075"/>
          <p14:tracePt t="67052" x="9744075" y="4410075"/>
          <p14:tracePt t="67068" x="9753600" y="4410075"/>
          <p14:tracePt t="67085" x="9780588" y="4410075"/>
          <p14:tracePt t="67103" x="9790113" y="4410075"/>
          <p14:tracePt t="67119" x="9798050" y="4410075"/>
          <p14:tracePt t="68021" x="9790113" y="4410075"/>
          <p14:tracePt t="68227" x="9709150" y="4410075"/>
          <p14:tracePt t="68239" x="9601200" y="4392613"/>
          <p14:tracePt t="68251" x="9466263" y="4356100"/>
          <p14:tracePt t="68263" x="9251950" y="4303713"/>
          <p14:tracePt t="68276" x="8839200" y="4203700"/>
          <p14:tracePt t="68290" x="8453438" y="4114800"/>
          <p14:tracePt t="68306" x="8094663" y="4051300"/>
          <p14:tracePt t="68322" x="7126288" y="3925888"/>
          <p14:tracePt t="68340" x="6688138" y="3898900"/>
          <p14:tracePt t="68355" x="6122988" y="3863975"/>
          <p14:tracePt t="68371" x="5245100" y="3846513"/>
          <p14:tracePt t="68389" x="4778375" y="3810000"/>
          <p14:tracePt t="68405" x="4195763" y="3746500"/>
          <p14:tracePt t="68423" x="3952875" y="3694113"/>
          <p14:tracePt t="68438" x="3675063" y="3648075"/>
          <p14:tracePt t="68455" x="3362325" y="3532188"/>
          <p14:tracePt t="68472" x="3271838" y="3451225"/>
          <p14:tracePt t="68488" x="3217863" y="3397250"/>
          <p14:tracePt t="68505" x="3136900" y="3308350"/>
          <p14:tracePt t="68523" x="3119438" y="3289300"/>
          <p14:tracePt t="68540" x="3074988" y="3263900"/>
          <p14:tracePt t="68558" x="3038475" y="3244850"/>
          <p14:tracePt t="68573" x="3011488" y="3236913"/>
          <p14:tracePt t="68590" x="2851150" y="3209925"/>
          <p14:tracePt t="68609" x="2779713" y="3190875"/>
          <p14:tracePt t="68624" x="2706688" y="3182938"/>
          <p14:tracePt t="68640" x="2608263" y="3136900"/>
          <p14:tracePt t="68658" x="2573338" y="3101975"/>
          <p14:tracePt t="68674" x="2536825" y="3057525"/>
          <p14:tracePt t="68690" x="2474913" y="2940050"/>
          <p14:tracePt t="68708" x="2447925" y="2895600"/>
          <p14:tracePt t="68724" x="2411413" y="2841625"/>
          <p14:tracePt t="68742" x="2401888" y="2806700"/>
          <p14:tracePt t="68757" x="2393950" y="2787650"/>
          <p14:tracePt t="68774" x="2384425" y="2743200"/>
          <p14:tracePt t="68792" x="2384425" y="2706688"/>
          <p14:tracePt t="68807" x="2384425" y="2679700"/>
          <p14:tracePt t="68824" x="2374900" y="2627313"/>
          <p14:tracePt t="68843" x="2366963" y="2608263"/>
          <p14:tracePt t="68857" x="2366963" y="2590800"/>
          <p14:tracePt t="68874" x="2366963" y="2563813"/>
          <p14:tracePt t="68891" x="2366963" y="2554288"/>
          <p14:tracePt t="68907" x="2366963" y="2546350"/>
          <p14:tracePt t="68925" x="2366963" y="2536825"/>
          <p14:tracePt t="68941" x="2366963" y="2527300"/>
          <p14:tracePt t="68958" x="2366963" y="2509838"/>
          <p14:tracePt t="68976" x="2366963" y="2501900"/>
          <p14:tracePt t="68991" x="2366963" y="2492375"/>
          <p14:tracePt t="69012" x="2366963" y="2482850"/>
          <p14:tracePt t="69026" x="2366963" y="2474913"/>
          <p14:tracePt t="69041" x="2366963" y="2465388"/>
          <p14:tracePt t="69060" x="2366963" y="2455863"/>
          <p14:tracePt t="69074" x="2384425" y="2455863"/>
          <p14:tracePt t="69525" x="2393950" y="2455863"/>
          <p14:tracePt t="69537" x="2401888" y="2455863"/>
          <p14:tracePt t="69550" x="2428875" y="2455863"/>
          <p14:tracePt t="69562" x="2447925" y="2455863"/>
          <p14:tracePt t="69576" x="2482850" y="2455863"/>
          <p14:tracePt t="69593" x="2509838" y="2455863"/>
          <p14:tracePt t="69609" x="2563813" y="2455863"/>
          <p14:tracePt t="69628" x="2581275" y="2455863"/>
          <p14:tracePt t="69643" x="2608263" y="2465388"/>
          <p14:tracePt t="69661" x="2627313" y="2474913"/>
          <p14:tracePt t="69676" x="2635250" y="2482850"/>
          <p14:tracePt t="69693" x="2654300" y="2492375"/>
          <p14:tracePt t="69710" x="2662238" y="2501900"/>
          <p14:tracePt t="69727" x="2671763" y="2501900"/>
          <p14:tracePt t="69743" x="2698750" y="2509838"/>
          <p14:tracePt t="69761" x="2716213" y="2509838"/>
          <p14:tracePt t="69777" x="2760663" y="2519363"/>
          <p14:tracePt t="69795" x="2779713" y="2519363"/>
          <p14:tracePt t="69810" x="2797175" y="2519363"/>
          <p14:tracePt t="69827" x="2824163" y="2519363"/>
          <p14:tracePt t="69846" x="2841625" y="2519363"/>
          <p14:tracePt t="69861" x="2859088" y="2519363"/>
          <p14:tracePt t="69877" x="2868613" y="2519363"/>
          <p14:tracePt t="69894" x="2886075" y="2519363"/>
          <p14:tracePt t="69910" x="2905125" y="2519363"/>
          <p14:tracePt t="69931" x="2913063" y="2519363"/>
          <p14:tracePt t="69944" x="2922588" y="2519363"/>
          <p14:tracePt t="69961" x="2932113" y="2519363"/>
          <p14:tracePt t="69977" x="2976563" y="2519363"/>
          <p14:tracePt t="69995" x="3003550" y="2519363"/>
          <p14:tracePt t="70011" x="3048000" y="2519363"/>
          <p14:tracePt t="70029" x="3074988" y="2519363"/>
          <p14:tracePt t="70044" x="3101975" y="2519363"/>
          <p14:tracePt t="70061" x="3128963" y="2519363"/>
          <p14:tracePt t="70081" x="3136900" y="2519363"/>
          <p14:tracePt t="70097" x="3155950" y="2519363"/>
          <p14:tracePt t="70113" x="3163888" y="2519363"/>
          <p14:tracePt t="70128" x="3173413" y="2519363"/>
          <p14:tracePt t="70143" x="3182938" y="2519363"/>
          <p14:tracePt t="70160" x="3190875" y="2519363"/>
          <p14:tracePt t="70176" x="3200400" y="2519363"/>
          <p14:tracePt t="70193" x="3209925" y="2519363"/>
          <p14:tracePt t="70210" x="3227388" y="2519363"/>
          <p14:tracePt t="70227" x="3236913" y="2519363"/>
          <p14:tracePt t="70243" x="3281363" y="2519363"/>
          <p14:tracePt t="70261" x="3289300" y="2519363"/>
          <p14:tracePt t="70277" x="3308350" y="2519363"/>
          <p14:tracePt t="70294" x="3335338" y="2519363"/>
          <p14:tracePt t="70311" x="3352800" y="2519363"/>
          <p14:tracePt t="70328" x="3370263" y="2519363"/>
          <p14:tracePt t="70346" x="3379788" y="2519363"/>
          <p14:tracePt t="70370" x="3389313" y="2519363"/>
          <p14:tracePt t="70383" x="3406775" y="2519363"/>
          <p14:tracePt t="70407" x="3416300" y="2519363"/>
          <p14:tracePt t="70432" x="3424238" y="2519363"/>
          <p14:tracePt t="70444" x="3433763" y="2519363"/>
          <p14:tracePt t="70468" x="3441700" y="2519363"/>
          <p14:tracePt t="70493" x="3451225" y="2519363"/>
          <p14:tracePt t="70517" x="3460750" y="2509838"/>
          <p14:tracePt t="70542" x="3468688" y="2509838"/>
          <p14:tracePt t="70554" x="3478213" y="2509838"/>
          <p14:tracePt t="70580" x="3487738" y="2509838"/>
          <p14:tracePt t="70591" x="3487738" y="2501900"/>
          <p14:tracePt t="70602" x="3495675" y="2501900"/>
          <p14:tracePt t="70616" x="3505200" y="2501900"/>
          <p14:tracePt t="70629" x="3514725" y="2501900"/>
          <p14:tracePt t="70646" x="3532188" y="2501900"/>
          <p14:tracePt t="70666" x="3541713" y="2501900"/>
          <p14:tracePt t="70689" x="3549650" y="2492375"/>
          <p14:tracePt t="70701" x="3559175" y="2492375"/>
          <p14:tracePt t="70725" x="3568700" y="2492375"/>
          <p14:tracePt t="70738" x="3576638" y="2482850"/>
          <p14:tracePt t="70763" x="3586163" y="2482850"/>
          <p14:tracePt t="70848" x="3594100" y="2482850"/>
          <p14:tracePt t="70885" x="3603625" y="2482850"/>
          <p14:tracePt t="70921" x="3613150" y="2482850"/>
          <p14:tracePt t="71020" x="3621088" y="2482850"/>
          <p14:tracePt t="71056" x="3621088" y="2492375"/>
          <p14:tracePt t="71828" x="3621088" y="2519363"/>
          <p14:tracePt t="71840" x="3621088" y="2554288"/>
          <p14:tracePt t="71853" x="3613150" y="2581275"/>
          <p14:tracePt t="71866" x="3603625" y="2627313"/>
          <p14:tracePt t="71882" x="3586163" y="2671763"/>
          <p14:tracePt t="71899" x="3549650" y="2878138"/>
          <p14:tracePt t="71916" x="3522663" y="2967038"/>
          <p14:tracePt t="71932" x="3505200" y="3065463"/>
          <p14:tracePt t="71949" x="3468688" y="3316288"/>
          <p14:tracePt t="71968" x="3468688" y="3424238"/>
          <p14:tracePt t="71982" x="3468688" y="3495675"/>
          <p14:tracePt t="71999" x="3468688" y="3667125"/>
          <p14:tracePt t="72016" x="3468688" y="3756025"/>
          <p14:tracePt t="72032" x="3468688" y="3917950"/>
          <p14:tracePt t="72050" x="3468688" y="3979863"/>
          <p14:tracePt t="72065" x="3478213" y="4043363"/>
          <p14:tracePt t="72083" x="3487738" y="4186238"/>
          <p14:tracePt t="72101" x="3487738" y="4257675"/>
          <p14:tracePt t="72116" x="3487738" y="4356100"/>
          <p14:tracePt t="72135" x="3487738" y="4383088"/>
          <p14:tracePt t="72150" x="3487738" y="4419600"/>
          <p14:tracePt t="72167" x="3495675" y="4464050"/>
          <p14:tracePt t="72185" x="3505200" y="4500563"/>
          <p14:tracePt t="72200" x="3514725" y="4562475"/>
          <p14:tracePt t="72219" x="3532188" y="4652963"/>
          <p14:tracePt t="72236" x="3532188" y="4687888"/>
          <p14:tracePt t="72250" x="3532188" y="4706938"/>
          <p14:tracePt t="72267" x="3541713" y="4751388"/>
          <p14:tracePt t="72283" x="3541713" y="4778375"/>
          <p14:tracePt t="72299" x="3541713" y="4805363"/>
          <p14:tracePt t="72316" x="3541713" y="4886325"/>
          <p14:tracePt t="72333" x="3541713" y="4913313"/>
          <p14:tracePt t="72349" x="3549650" y="4930775"/>
          <p14:tracePt t="72367" x="3559175" y="4930775"/>
          <p14:tracePt t="72820" x="3568700" y="4940300"/>
          <p14:tracePt t="72833" x="3576638" y="4940300"/>
          <p14:tracePt t="72844" x="3594100" y="4940300"/>
          <p14:tracePt t="72870" x="3603625" y="4940300"/>
          <p14:tracePt t="72882" x="3621088" y="4940300"/>
          <p14:tracePt t="72893" x="3640138" y="4940300"/>
          <p14:tracePt t="72906" x="3657600" y="4948238"/>
          <p14:tracePt t="72920" x="3675063" y="4948238"/>
          <p14:tracePt t="72935" x="3684588" y="4948238"/>
          <p14:tracePt t="72952" x="3702050" y="4948238"/>
          <p14:tracePt t="72970" x="3711575" y="4948238"/>
          <p14:tracePt t="73114" x="3729038" y="4948238"/>
          <p14:tracePt t="73139" x="3738563" y="4948238"/>
          <p14:tracePt t="73163" x="3746500" y="4948238"/>
          <p14:tracePt t="73175" x="3756025" y="4948238"/>
          <p14:tracePt t="73188" x="3765550" y="4948238"/>
          <p14:tracePt t="73212" x="3773488" y="4948238"/>
          <p14:tracePt t="73237" x="3783013" y="4948238"/>
          <p14:tracePt t="73261" x="3792538" y="4948238"/>
          <p14:tracePt t="73273" x="3800475" y="4948238"/>
          <p14:tracePt t="73287" x="3810000" y="4948238"/>
          <p14:tracePt t="73297" x="3827463" y="4948238"/>
          <p14:tracePt t="73310" x="3836988" y="4948238"/>
          <p14:tracePt t="73323" x="3846513" y="4948238"/>
          <p14:tracePt t="73336" x="3854450" y="4948238"/>
          <p14:tracePt t="74405" x="3846513" y="4948238"/>
          <p14:tracePt t="74621" x="3836988" y="4948238"/>
          <p14:tracePt t="74657" x="3827463" y="4948238"/>
          <p14:tracePt t="74681" x="3846513" y="4948238"/>
          <p14:tracePt t="74976" x="3873500" y="4940300"/>
          <p14:tracePt t="74989" x="3890963" y="4940300"/>
          <p14:tracePt t="75000" x="3898900" y="4930775"/>
          <p14:tracePt t="75013" x="3908425" y="4930775"/>
          <p14:tracePt t="75026" x="3925888" y="4930775"/>
          <p14:tracePt t="75041" x="3925888" y="4921250"/>
          <p14:tracePt t="75057" x="3935413" y="4921250"/>
          <p14:tracePt t="75075" x="3944938" y="4921250"/>
          <p14:tracePt t="75098" x="3952875" y="4921250"/>
          <p14:tracePt t="75112" x="3962400" y="4921250"/>
          <p14:tracePt t="75125" x="3971925" y="4921250"/>
          <p14:tracePt t="75161" x="3979863" y="4921250"/>
          <p14:tracePt t="75221" x="3989388" y="4921250"/>
          <p14:tracePt t="75246" x="4006850" y="4921250"/>
          <p14:tracePt t="75259" x="4016375" y="4921250"/>
          <p14:tracePt t="75283" x="4025900" y="4921250"/>
          <p14:tracePt t="75295" x="4016375" y="4921250"/>
          <p14:tracePt t="75477" x="3998913" y="4921250"/>
          <p14:tracePt t="75503" x="3989388" y="4921250"/>
          <p14:tracePt t="75515" x="3979863" y="4921250"/>
          <p14:tracePt t="75528" x="3971925" y="4921250"/>
          <p14:tracePt t="75540" x="3962400" y="4921250"/>
          <p14:tracePt t="75552" x="3952875" y="4921250"/>
          <p14:tracePt t="75564" x="3944938" y="4921250"/>
          <p14:tracePt t="75577" x="3935413" y="4921250"/>
          <p14:tracePt t="75592" x="3925888" y="4913313"/>
          <p14:tracePt t="75609" x="3908425" y="4913313"/>
          <p14:tracePt t="75627" x="3898900" y="4913313"/>
          <p14:tracePt t="75643" x="3890963" y="4913313"/>
          <p14:tracePt t="75659" x="3881438" y="4913313"/>
          <p14:tracePt t="75676" x="3890963" y="4913313"/>
          <p14:tracePt t="75834" x="3898900" y="4913313"/>
          <p14:tracePt t="75846" x="3908425" y="4913313"/>
          <p14:tracePt t="75858" x="3925888" y="4913313"/>
          <p14:tracePt t="75870" x="3935413" y="4913313"/>
          <p14:tracePt t="75882" x="3952875" y="4913313"/>
          <p14:tracePt t="75907" x="3962400" y="4913313"/>
          <p14:tracePt t="75944" x="3952875" y="4913313"/>
          <p14:tracePt t="76140" x="3944938" y="4913313"/>
          <p14:tracePt t="76152" x="3935413" y="4913313"/>
          <p14:tracePt t="76177" x="3925888" y="4913313"/>
          <p14:tracePt t="79691" x="3925888" y="4930775"/>
          <p14:tracePt t="80513" x="3925888" y="4948238"/>
          <p14:tracePt t="80526" x="3925888" y="4965700"/>
          <p14:tracePt t="80538" x="3925888" y="4975225"/>
          <p14:tracePt t="80550" x="3925888" y="4992688"/>
          <p14:tracePt t="80563" x="3925888" y="5002213"/>
          <p14:tracePt t="80575" x="3925888" y="5011738"/>
          <p14:tracePt t="80589" x="3925888" y="5019675"/>
          <p14:tracePt t="80606" x="3925888" y="5029200"/>
          <p14:tracePt t="80624" x="3925888" y="5046663"/>
          <p14:tracePt t="80639" x="3925888" y="5056188"/>
          <p14:tracePt t="80658" x="3925888" y="5083175"/>
          <p14:tracePt t="80675" x="3925888" y="5100638"/>
          <p14:tracePt t="80690" x="3925888" y="5127625"/>
          <p14:tracePt t="80706" x="3925888" y="5145088"/>
          <p14:tracePt t="80723" x="3925888" y="5154613"/>
          <p14:tracePt t="80738" x="3925888" y="5164138"/>
          <p14:tracePt t="80755" x="3925888" y="5172075"/>
          <p14:tracePt t="80772" x="3925888" y="5181600"/>
          <p14:tracePt t="80789" x="3925888" y="5191125"/>
          <p14:tracePt t="80808" x="3925888" y="5199063"/>
          <p14:tracePt t="80832" x="3925888" y="5208588"/>
          <p14:tracePt t="80857" x="3925888" y="5218113"/>
          <p14:tracePt t="80868" x="3925888" y="5226050"/>
          <p14:tracePt t="80881" x="3925888" y="5235575"/>
          <p14:tracePt t="80893" x="3925888" y="5245100"/>
          <p14:tracePt t="80906" x="3925888" y="5262563"/>
          <p14:tracePt t="80922" x="3925888" y="5270500"/>
          <p14:tracePt t="80939" x="3925888" y="5289550"/>
          <p14:tracePt t="80957" x="3925888" y="5297488"/>
          <p14:tracePt t="80978" x="3925888" y="5316538"/>
          <p14:tracePt t="81371" x="3925888" y="5324475"/>
          <p14:tracePt t="81395" x="3925888" y="5334000"/>
          <p14:tracePt t="81409" x="3925888" y="5343525"/>
          <p14:tracePt t="81419" x="3925888" y="5351463"/>
          <p14:tracePt t="81923" x="3935413" y="5351463"/>
          <p14:tracePt t="82070" x="3944938" y="5360988"/>
          <p14:tracePt t="82081" x="3952875" y="5360988"/>
          <p14:tracePt t="82106" x="3962400" y="5360988"/>
          <p14:tracePt t="82142" x="3971925" y="5360988"/>
          <p14:tracePt t="82167" x="3979863" y="5360988"/>
          <p14:tracePt t="82265" x="3989388" y="5360988"/>
          <p14:tracePt t="82289" x="4006850" y="5360988"/>
          <p14:tracePt t="82302" x="4016375" y="5360988"/>
          <p14:tracePt t="82315" x="4033838" y="5360988"/>
          <p14:tracePt t="82327" x="4070350" y="5360988"/>
          <p14:tracePt t="82343" x="4097338" y="5360988"/>
          <p14:tracePt t="82360" x="4159250" y="5360988"/>
          <p14:tracePt t="82377" x="4178300" y="5360988"/>
          <p14:tracePt t="82394" x="4186238" y="5360988"/>
          <p14:tracePt t="82411" x="4213225" y="5360988"/>
          <p14:tracePt t="82428" x="4222750" y="5360988"/>
          <p14:tracePt t="82444" x="4249738" y="5360988"/>
          <p14:tracePt t="82462" x="4257675" y="5360988"/>
          <p14:tracePt t="82478" x="4276725" y="5360988"/>
          <p14:tracePt t="82495" x="4303713" y="5360988"/>
          <p14:tracePt t="82512" x="4321175" y="5360988"/>
          <p14:tracePt t="82529" x="4330700" y="5360988"/>
          <p14:tracePt t="82545" x="4375150" y="5360988"/>
          <p14:tracePt t="82562" x="4392613" y="5360988"/>
          <p14:tracePt t="82578" x="4402138" y="5360988"/>
          <p14:tracePt t="82595" x="4419600" y="5360988"/>
          <p14:tracePt t="82612" x="4429125" y="5360988"/>
          <p14:tracePt t="82628" x="4437063" y="5360988"/>
          <p14:tracePt t="82646" x="4446588" y="5360988"/>
          <p14:tracePt t="82670" x="4456113" y="5360988"/>
          <p14:tracePt t="82706" x="4464050" y="5360988"/>
          <p14:tracePt t="82767" x="4473575" y="5360988"/>
          <p14:tracePt t="82782" x="4483100" y="5360988"/>
          <p14:tracePt t="82804" x="4491038" y="5360988"/>
          <p14:tracePt t="82840" x="4500563" y="5360988"/>
          <p14:tracePt t="82889" x="4508500" y="5360988"/>
          <p14:tracePt t="83380" x="4527550" y="5360988"/>
          <p14:tracePt t="83392" x="4535488" y="5370513"/>
          <p14:tracePt t="83404" x="4562475" y="5370513"/>
          <p14:tracePt t="83418" x="4581525" y="5370513"/>
          <p14:tracePt t="83430" x="4616450" y="5378450"/>
          <p14:tracePt t="83447" x="4652963" y="5378450"/>
          <p14:tracePt t="83464" x="4714875" y="5387975"/>
          <p14:tracePt t="83481" x="4724400" y="5387975"/>
          <p14:tracePt t="83497" x="4741863" y="5387975"/>
          <p14:tracePt t="83515" x="4760913" y="5387975"/>
          <p14:tracePt t="83532" x="4768850" y="5387975"/>
          <p14:tracePt t="83548" x="4787900" y="5387975"/>
          <p14:tracePt t="83566" x="4795838" y="5387975"/>
          <p14:tracePt t="83588" x="4805363" y="5387975"/>
          <p14:tracePt t="83601" x="4813300" y="5397500"/>
          <p14:tracePt t="83615" x="4822825" y="5397500"/>
          <p14:tracePt t="83637" x="4832350" y="5397500"/>
          <p14:tracePt t="83650" x="4840288" y="5397500"/>
          <p14:tracePt t="83665" x="4849813" y="5397500"/>
          <p14:tracePt t="83681" x="4859338" y="5397500"/>
          <p14:tracePt t="83698" x="4867275" y="5405438"/>
          <p14:tracePt t="83715" x="4876800" y="5405438"/>
          <p14:tracePt t="83731" x="4894263" y="5405438"/>
          <p14:tracePt t="83749" x="4903788" y="5405438"/>
          <p14:tracePt t="83765" x="4913313" y="5405438"/>
          <p14:tracePt t="83781" x="4921250" y="5405438"/>
          <p14:tracePt t="83798" x="4930775" y="5414963"/>
          <p14:tracePt t="83815" x="4940300" y="5414963"/>
          <p14:tracePt t="83834" x="4948238" y="5414963"/>
          <p14:tracePt t="83857" x="4957763" y="5414963"/>
          <p14:tracePt t="83894" x="4948238" y="5422900"/>
          <p14:tracePt t="84629" x="4930775" y="5432425"/>
          <p14:tracePt t="84642" x="4894263" y="5441950"/>
          <p14:tracePt t="84655" x="4867275" y="5449888"/>
          <p14:tracePt t="84668" x="4849813" y="5459413"/>
          <p14:tracePt t="84684" x="4822825" y="5468938"/>
          <p14:tracePt t="84700" x="4813300" y="5468938"/>
          <p14:tracePt t="84935" x="4787900" y="5468938"/>
          <p14:tracePt t="84948" x="4741863" y="5468938"/>
          <p14:tracePt t="84959" x="4687888" y="5468938"/>
          <p14:tracePt t="84972" x="4643438" y="5459413"/>
          <p14:tracePt t="84985" x="4608513" y="5449888"/>
          <p14:tracePt t="85000" x="4581525" y="5449888"/>
          <p14:tracePt t="85017" x="4527550" y="5432425"/>
          <p14:tracePt t="85034" x="4500563" y="5432425"/>
          <p14:tracePt t="85050" x="4483100" y="5432425"/>
          <p14:tracePt t="85069" x="4437063" y="5422900"/>
          <p14:tracePt t="85086" x="4402138" y="5422900"/>
          <p14:tracePt t="85102" x="4365625" y="5422900"/>
          <p14:tracePt t="85118" x="4294188" y="5422900"/>
          <p14:tracePt t="85136" x="4249738" y="5422900"/>
          <p14:tracePt t="85152" x="4213225" y="5414963"/>
          <p14:tracePt t="85170" x="4195763" y="5414963"/>
          <p14:tracePt t="85185" x="4186238" y="5414963"/>
          <p14:tracePt t="85202" x="4151313" y="5414963"/>
          <p14:tracePt t="85219" x="4132263" y="5414963"/>
          <p14:tracePt t="85241" x="4124325" y="5414963"/>
          <p14:tracePt t="85267" x="4114800" y="5414963"/>
          <p14:tracePt t="85290" x="4105275" y="5414963"/>
          <p14:tracePt t="85315" x="4097338" y="5414963"/>
          <p14:tracePt t="85339" x="4087813" y="5414963"/>
          <p14:tracePt t="85364" x="4078288" y="5414963"/>
          <p14:tracePt t="85376" x="4060825" y="5414963"/>
          <p14:tracePt t="86234" x="4043363" y="5422900"/>
          <p14:tracePt t="86247" x="4016375" y="5441950"/>
          <p14:tracePt t="86259" x="3989388" y="5476875"/>
          <p14:tracePt t="86273" x="3971925" y="5503863"/>
          <p14:tracePt t="86288" x="3944938" y="5549900"/>
          <p14:tracePt t="86306" x="3925888" y="5575300"/>
          <p14:tracePt t="86321" x="3917950" y="5594350"/>
          <p14:tracePt t="86337" x="3917950" y="5602288"/>
          <p14:tracePt t="86355" x="3908425" y="5621338"/>
          <p14:tracePt t="86371" x="3908425" y="5629275"/>
          <p14:tracePt t="86387" x="3908425" y="5638800"/>
          <p14:tracePt t="86404" x="3898900" y="5683250"/>
          <p14:tracePt t="86421" x="3890963" y="5702300"/>
          <p14:tracePt t="86438" x="3890963" y="5764213"/>
          <p14:tracePt t="86456" x="3881438" y="5791200"/>
          <p14:tracePt t="86471" x="3881438" y="5808663"/>
          <p14:tracePt t="86488" x="3881438" y="5845175"/>
          <p14:tracePt t="86505" x="3881438" y="5872163"/>
          <p14:tracePt t="86522" x="3881438" y="5889625"/>
          <p14:tracePt t="86538" x="3881438" y="5934075"/>
          <p14:tracePt t="86555" x="3881438" y="5970588"/>
          <p14:tracePt t="86571" x="3881438" y="5997575"/>
          <p14:tracePt t="86588" x="3881438" y="6032500"/>
          <p14:tracePt t="86606" x="3881438" y="6051550"/>
          <p14:tracePt t="86621" x="3881438" y="6078538"/>
          <p14:tracePt t="86639" x="3881438" y="6096000"/>
          <p14:tracePt t="86656" x="3881438" y="6113463"/>
          <p14:tracePt t="86673" x="3881438" y="6159500"/>
          <p14:tracePt t="86690" x="3881438" y="6203950"/>
          <p14:tracePt t="86706" x="3890963" y="6230938"/>
          <p14:tracePt t="86723" x="3908425" y="6257925"/>
          <p14:tracePt t="86740" x="3917950" y="6275388"/>
          <p14:tracePt t="86757" x="3944938" y="6275388"/>
          <p14:tracePt t="86775" x="3944938" y="6284913"/>
          <p14:tracePt t="87226" x="3944938" y="6292850"/>
          <p14:tracePt t="87239" x="3944938" y="6302375"/>
          <p14:tracePt t="87264" x="3944938" y="6311900"/>
          <p14:tracePt t="87288" x="3944938" y="6319838"/>
          <p14:tracePt t="87300" x="3944938" y="6329363"/>
          <p14:tracePt t="87325" x="3944938" y="6337300"/>
          <p14:tracePt t="87361" x="3944938" y="6346825"/>
          <p14:tracePt t="87398" x="3952875" y="6356350"/>
          <p14:tracePt t="87471" x="3952875" y="6364288"/>
          <p14:tracePt t="87484" x="3952875" y="6373813"/>
          <p14:tracePt t="87496" x="3952875" y="6383338"/>
          <p14:tracePt t="87520" x="3962400" y="6391275"/>
          <p14:tracePt t="88416" x="3952875" y="6391275"/>
          <p14:tracePt t="89126" x="3944938" y="6383338"/>
          <p14:tracePt t="89137" x="3935413" y="6383338"/>
          <p14:tracePt t="89150" x="3917950" y="6383338"/>
          <p14:tracePt t="89164" x="3908425" y="6373813"/>
          <p14:tracePt t="89178" x="3898900" y="6373813"/>
          <p14:tracePt t="89195" x="3863975" y="6364288"/>
          <p14:tracePt t="89212" x="3836988" y="6356350"/>
          <p14:tracePt t="89228" x="3792538" y="6356350"/>
          <p14:tracePt t="89245" x="3657600" y="6337300"/>
          <p14:tracePt t="89262" x="3594100" y="6329363"/>
          <p14:tracePt t="89279" x="3451225" y="6311900"/>
          <p14:tracePt t="89297" x="3325813" y="6302375"/>
          <p14:tracePt t="89312" x="3128963" y="6284913"/>
          <p14:tracePt t="89329" x="2752725" y="6275388"/>
          <p14:tracePt t="89347" x="2581275" y="6275388"/>
          <p14:tracePt t="89362" x="2241550" y="6275388"/>
          <p14:tracePt t="89379" x="1846263" y="6275388"/>
          <p14:tracePt t="89396" x="1730375" y="6275388"/>
          <p14:tracePt t="89412" x="1631950" y="6275388"/>
          <p14:tracePt t="89429" x="1408113" y="6275388"/>
          <p14:tracePt t="89446" x="1290638" y="6284913"/>
          <p14:tracePt t="89463" x="1201738" y="6284913"/>
          <p14:tracePt t="89479" x="1103313" y="6292850"/>
          <p14:tracePt t="89497" x="1084263" y="6292850"/>
          <p14:tracePt t="89513" x="1057275" y="6292850"/>
          <p14:tracePt t="89531" x="1057275" y="6302375"/>
          <p14:tracePt t="89836" x="1030288" y="6329363"/>
          <p14:tracePt t="89849" x="985838" y="6391275"/>
          <p14:tracePt t="89860" x="931863" y="6445250"/>
          <p14:tracePt t="89872" x="896938" y="648970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5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5152" y="996287"/>
            <a:ext cx="9689460" cy="4914935"/>
          </a:xfrm>
        </p:spPr>
        <p:txBody>
          <a:bodyPr/>
          <a:lstStyle/>
          <a:p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6. Записать ответ удовлетворяющий условию задачи.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Оба числа удовлетворяют условию задачи, так как 8 больше 3 на 5, и периметр прямоугольника с такими параметрами равен 22.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Ответ</a:t>
            </a:r>
            <a:r>
              <a:rPr lang="ru-RU" sz="2400" b="1" dirty="0" smtClean="0">
                <a:solidFill>
                  <a:srgbClr val="C00000"/>
                </a:solidFill>
              </a:rPr>
              <a:t>: длина прямоугольника 8 см, а его ширина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     3 см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3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360"/>
    </mc:Choice>
    <mc:Fallback>
      <p:transition spd="slow" advTm="42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906" x="573088" y="6489700"/>
          <p14:tracePt t="1918" x="573088" y="6481763"/>
          <p14:tracePt t="1930" x="573088" y="6464300"/>
          <p14:tracePt t="1943" x="573088" y="6437313"/>
          <p14:tracePt t="1955" x="582613" y="6418263"/>
          <p14:tracePt t="1968" x="600075" y="6391275"/>
          <p14:tracePt t="1985" x="609600" y="6383338"/>
          <p14:tracePt t="2001" x="654050" y="6356350"/>
          <p14:tracePt t="16314" x="663575" y="6346825"/>
          <p14:tracePt t="17177" x="690563" y="6337300"/>
          <p14:tracePt t="17189" x="752475" y="6311900"/>
          <p14:tracePt t="17203" x="850900" y="6248400"/>
          <p14:tracePt t="17215" x="985838" y="6105525"/>
          <p14:tracePt t="17227" x="1120775" y="5970588"/>
          <p14:tracePt t="17244" x="1236663" y="5854700"/>
          <p14:tracePt t="17261" x="1757363" y="5575300"/>
          <p14:tracePt t="17279" x="2070100" y="5378450"/>
          <p14:tracePt t="17293" x="2312988" y="5245100"/>
          <p14:tracePt t="17310" x="3021013" y="5002213"/>
          <p14:tracePt t="17327" x="3343275" y="4886325"/>
          <p14:tracePt t="17343" x="3630613" y="4741863"/>
          <p14:tracePt t="17343" x="4124325" y="4545013"/>
          <p14:tracePt t="17362" x="4545013" y="4365625"/>
          <p14:tracePt t="17377" x="4876800" y="4276725"/>
          <p14:tracePt t="17393" x="5746750" y="4060825"/>
          <p14:tracePt t="17411" x="6015038" y="3971925"/>
          <p14:tracePt t="17427" x="6203950" y="3898900"/>
          <p14:tracePt t="17444" x="6535738" y="3756025"/>
          <p14:tracePt t="17461" x="6696075" y="3738563"/>
          <p14:tracePt t="17477" x="6911975" y="3729038"/>
          <p14:tracePt t="17496" x="6973888" y="3729038"/>
          <p14:tracePt t="17510" x="7019925" y="3729038"/>
          <p14:tracePt t="17527" x="7054850" y="3721100"/>
          <p14:tracePt t="17777" x="7099300" y="3694113"/>
          <p14:tracePt t="17788" x="7172325" y="3657600"/>
          <p14:tracePt t="17801" x="7251700" y="3621088"/>
          <p14:tracePt t="17814" x="7548563" y="3495675"/>
          <p14:tracePt t="17828" x="7888288" y="3236913"/>
          <p14:tracePt t="17846" x="8408988" y="2841625"/>
          <p14:tracePt t="17864" x="8750300" y="2617788"/>
          <p14:tracePt t="17878" x="9028113" y="2393950"/>
          <p14:tracePt t="17895" x="9286875" y="2187575"/>
          <p14:tracePt t="17913" x="9350375" y="2151063"/>
          <p14:tracePt t="17928" x="9385300" y="2133600"/>
          <p14:tracePt t="17945" x="9431338" y="2106613"/>
          <p14:tracePt t="17964" x="9458325" y="2097088"/>
          <p14:tracePt t="17978" x="9485313" y="2097088"/>
          <p14:tracePt t="17995" x="9556750" y="2079625"/>
          <p14:tracePt t="18012" x="9601200" y="2079625"/>
          <p14:tracePt t="18029" x="9726613" y="2062163"/>
          <p14:tracePt t="18049" x="9790113" y="2062163"/>
          <p14:tracePt t="18062" x="9852025" y="2044700"/>
          <p14:tracePt t="18078" x="9896475" y="2044700"/>
          <p14:tracePt t="18094" x="9977438" y="2017713"/>
          <p14:tracePt t="18111" x="10013950" y="2008188"/>
          <p14:tracePt t="18127" x="10048875" y="1990725"/>
          <p14:tracePt t="18145" x="10058400" y="1990725"/>
          <p14:tracePt t="18230" x="10067925" y="1990725"/>
          <p14:tracePt t="18254" x="10085388" y="2008188"/>
          <p14:tracePt t="18267" x="10094913" y="2017713"/>
          <p14:tracePt t="18280" x="10112375" y="2017713"/>
          <p14:tracePt t="18292" x="10129838" y="2025650"/>
          <p14:tracePt t="18304" x="10129838" y="2035175"/>
          <p14:tracePt t="18317" x="10147300" y="2044700"/>
          <p14:tracePt t="18329" x="10147300" y="2052638"/>
          <p14:tracePt t="18346" x="10156825" y="2062163"/>
          <p14:tracePt t="18366" x="10156825" y="2070100"/>
          <p14:tracePt t="18379" x="10156825" y="2079625"/>
          <p14:tracePt t="18396" x="10166350" y="2089150"/>
          <p14:tracePt t="18413" x="10166350" y="2106613"/>
          <p14:tracePt t="18429" x="10166350" y="2116138"/>
          <p14:tracePt t="18446" x="10166350" y="2133600"/>
          <p14:tracePt t="18464" x="10166350" y="2143125"/>
          <p14:tracePt t="18487" x="10166350" y="2151063"/>
          <p14:tracePt t="18536" x="10166350" y="2160588"/>
          <p14:tracePt t="18561" x="10166350" y="2170113"/>
          <p14:tracePt t="18585" x="10166350" y="2178050"/>
          <p14:tracePt t="18622" x="10166350" y="2187575"/>
          <p14:tracePt t="18659" x="10166350" y="2197100"/>
          <p14:tracePt t="18683" x="10166350" y="2205038"/>
          <p14:tracePt t="18708" x="10166350" y="2214563"/>
          <p14:tracePt t="18757" x="10166350" y="2232025"/>
          <p14:tracePt t="18781" x="10166350" y="2241550"/>
          <p14:tracePt t="18819" x="10129838" y="2241550"/>
          <p14:tracePt t="19259" x="10075863" y="2259013"/>
          <p14:tracePt t="19272" x="9906000" y="2303463"/>
          <p14:tracePt t="19284" x="9618663" y="2366963"/>
          <p14:tracePt t="19296" x="9278938" y="2447925"/>
          <p14:tracePt t="19308" x="8713788" y="2501900"/>
          <p14:tracePt t="19320" x="8212138" y="2573338"/>
          <p14:tracePt t="19334" x="7583488" y="2608263"/>
          <p14:tracePt t="19348" x="6992938" y="2644775"/>
          <p14:tracePt t="19365" x="5916613" y="2679700"/>
          <p14:tracePt t="19383" x="5503863" y="2679700"/>
          <p14:tracePt t="19399" x="5218113" y="2679700"/>
          <p14:tracePt t="19415" x="4554538" y="2679700"/>
          <p14:tracePt t="19433" x="4365625" y="2679700"/>
          <p14:tracePt t="19449" x="4240213" y="2679700"/>
          <p14:tracePt t="19466" x="4087813" y="2679700"/>
          <p14:tracePt t="19483" x="4043363" y="2679700"/>
          <p14:tracePt t="19499" x="3890963" y="2679700"/>
          <p14:tracePt t="19519" x="3810000" y="2671763"/>
          <p14:tracePt t="19534" x="3765550" y="2671763"/>
          <p14:tracePt t="19550" x="3694113" y="2654300"/>
          <p14:tracePt t="19568" x="3684588" y="2654300"/>
          <p14:tracePt t="19583" x="3675063" y="2654300"/>
          <p14:tracePt t="19713" x="3657600" y="2654300"/>
          <p14:tracePt t="19737" x="3648075" y="2654300"/>
          <p14:tracePt t="19750" x="3640138" y="2654300"/>
          <p14:tracePt t="19774" x="3630613" y="2654300"/>
          <p14:tracePt t="19786" x="3621088" y="2654300"/>
          <p14:tracePt t="19798" x="3613150" y="2654300"/>
          <p14:tracePt t="19823" x="3594100" y="2654300"/>
          <p14:tracePt t="19848" x="3586163" y="2654300"/>
          <p14:tracePt t="19872" x="3576638" y="2654300"/>
          <p14:tracePt t="19908" x="3568700" y="2654300"/>
          <p14:tracePt t="19921" x="3549650" y="2654300"/>
          <p14:tracePt t="19933" x="3532188" y="2654300"/>
          <p14:tracePt t="19945" x="3514725" y="2654300"/>
          <p14:tracePt t="19957" x="3495675" y="2662238"/>
          <p14:tracePt t="19971" x="3487738" y="2662238"/>
          <p14:tracePt t="19984" x="3468688" y="2662238"/>
          <p14:tracePt t="20000" x="3451225" y="2662238"/>
          <p14:tracePt t="20017" x="3433763" y="2662238"/>
          <p14:tracePt t="20035" x="3433763" y="2671763"/>
          <p14:tracePt t="20051" x="3416300" y="2671763"/>
          <p14:tracePt t="20069" x="3406775" y="2671763"/>
          <p14:tracePt t="20104" x="3397250" y="2671763"/>
          <p14:tracePt t="20118" x="3389313" y="2671763"/>
          <p14:tracePt t="20141" x="3379788" y="2671763"/>
          <p14:tracePt t="20166" x="3370263" y="2671763"/>
          <p14:tracePt t="20190" x="3362325" y="2671763"/>
          <p14:tracePt t="20203" x="3352800" y="2671763"/>
          <p14:tracePt t="20240" x="3362325" y="2679700"/>
          <p14:tracePt t="20644" x="3370263" y="2679700"/>
          <p14:tracePt t="20655" x="3379788" y="2679700"/>
          <p14:tracePt t="20669" x="3379788" y="2689225"/>
          <p14:tracePt t="20680" x="3389313" y="2689225"/>
          <p14:tracePt t="20693" x="3397250" y="2689225"/>
          <p14:tracePt t="20705" x="3406775" y="2698750"/>
          <p14:tracePt t="20719" x="3416300" y="2698750"/>
          <p14:tracePt t="20736" x="3433763" y="2698750"/>
          <p14:tracePt t="20752" x="3487738" y="2706688"/>
          <p14:tracePt t="20770" x="3532188" y="2716213"/>
          <p14:tracePt t="20786" x="3603625" y="2733675"/>
          <p14:tracePt t="20804" x="3648075" y="2743200"/>
          <p14:tracePt t="20819" x="3675063" y="2743200"/>
          <p14:tracePt t="20836" x="3702050" y="2743200"/>
          <p14:tracePt t="20855" x="3721100" y="2752725"/>
          <p14:tracePt t="20869" x="3729038" y="2760663"/>
          <p14:tracePt t="20886" x="3746500" y="2760663"/>
          <p14:tracePt t="20904" x="3756025" y="2760663"/>
          <p14:tracePt t="20925" x="3765550" y="2760663"/>
          <p14:tracePt t="20938" x="3773488" y="2760663"/>
          <p14:tracePt t="20953" x="3783013" y="2760663"/>
          <p14:tracePt t="20970" x="3800475" y="2760663"/>
          <p14:tracePt t="20988" x="3827463" y="2760663"/>
          <p14:tracePt t="21003" x="3863975" y="2760663"/>
          <p14:tracePt t="21021" x="3917950" y="2760663"/>
          <p14:tracePt t="21038" x="3935413" y="2760663"/>
          <p14:tracePt t="21053" x="3944938" y="2760663"/>
          <p14:tracePt t="21070" x="3962400" y="2760663"/>
          <p14:tracePt t="21088" x="3971925" y="2760663"/>
          <p14:tracePt t="21104" x="3979863" y="2760663"/>
          <p14:tracePt t="21134" x="3979863" y="2752725"/>
          <p14:tracePt t="21146" x="3989388" y="2752725"/>
          <p14:tracePt t="21172" x="3989388" y="2743200"/>
          <p14:tracePt t="24696" x="3989388" y="2752725"/>
          <p14:tracePt t="25291" x="3989388" y="2760663"/>
          <p14:tracePt t="25304" x="3998913" y="2779713"/>
          <p14:tracePt t="25316" x="3998913" y="2797175"/>
          <p14:tracePt t="25328" x="4006850" y="2814638"/>
          <p14:tracePt t="25340" x="4016375" y="2841625"/>
          <p14:tracePt t="25353" x="4016375" y="2851150"/>
          <p14:tracePt t="25366" x="4025900" y="2859088"/>
          <p14:tracePt t="25382" x="4033838" y="2878138"/>
          <p14:tracePt t="25398" x="4060825" y="2905125"/>
          <p14:tracePt t="25417" x="4078288" y="2913063"/>
          <p14:tracePt t="25433" x="4087813" y="2932113"/>
          <p14:tracePt t="25449" x="4141788" y="2967038"/>
          <p14:tracePt t="25466" x="4168775" y="2994025"/>
          <p14:tracePt t="25481" x="4222750" y="3021013"/>
          <p14:tracePt t="25497" x="4284663" y="3048000"/>
          <p14:tracePt t="25515" x="4311650" y="3065463"/>
          <p14:tracePt t="25531" x="4321175" y="3065463"/>
          <p14:tracePt t="25548" x="4356100" y="3084513"/>
          <p14:tracePt t="25565" x="4365625" y="3084513"/>
          <p14:tracePt t="25581" x="4383088" y="3092450"/>
          <p14:tracePt t="25599" x="4392613" y="3092450"/>
          <p14:tracePt t="25615" x="4402138" y="3092450"/>
          <p14:tracePt t="25631" x="4410075" y="3101975"/>
          <p14:tracePt t="25649" x="4419600" y="3101975"/>
          <p14:tracePt t="25665" x="4437063" y="3101975"/>
          <p14:tracePt t="25681" x="4464050" y="3119438"/>
          <p14:tracePt t="25699" x="4483100" y="3119438"/>
          <p14:tracePt t="25715" x="4508500" y="3128963"/>
          <p14:tracePt t="25732" x="4535488" y="3128963"/>
          <p14:tracePt t="26038" x="4554538" y="3128963"/>
          <p14:tracePt t="26052" x="4572000" y="3128963"/>
          <p14:tracePt t="26063" x="4589463" y="3128963"/>
          <p14:tracePt t="26075" x="4608513" y="3128963"/>
          <p14:tracePt t="26088" x="4635500" y="3128963"/>
          <p14:tracePt t="26102" x="4670425" y="3128963"/>
          <p14:tracePt t="26117" x="4733925" y="3128963"/>
          <p14:tracePt t="26134" x="4849813" y="3128963"/>
          <p14:tracePt t="26151" x="4894263" y="3119438"/>
          <p14:tracePt t="26167" x="4940300" y="3119438"/>
          <p14:tracePt t="26186" x="4965700" y="3119438"/>
          <p14:tracePt t="26202" x="4984750" y="3111500"/>
          <p14:tracePt t="26218" x="5002213" y="3111500"/>
          <p14:tracePt t="26218" x="5029200" y="3101975"/>
          <p14:tracePt t="26235" x="5056188" y="3101975"/>
          <p14:tracePt t="26250" x="5092700" y="3092450"/>
          <p14:tracePt t="26266" x="5137150" y="3092450"/>
          <p14:tracePt t="26284" x="5154613" y="3092450"/>
          <p14:tracePt t="26300" x="5172075" y="3092450"/>
          <p14:tracePt t="26317" x="5199063" y="3092450"/>
          <p14:tracePt t="26334" x="5208588" y="3092450"/>
          <p14:tracePt t="26350" x="5218113" y="3084513"/>
          <p14:tracePt t="26367" x="5245100" y="3084513"/>
          <p14:tracePt t="26384" x="5253038" y="3084513"/>
          <p14:tracePt t="26400" x="5262563" y="3084513"/>
          <p14:tracePt t="26417" x="5270500" y="3084513"/>
          <p14:tracePt t="26435" x="5280025" y="3084513"/>
          <p14:tracePt t="27333" x="5262563" y="3084513"/>
          <p14:tracePt t="27581" x="5235575" y="3084513"/>
          <p14:tracePt t="27594" x="5181600" y="3084513"/>
          <p14:tracePt t="27606" x="5092700" y="3084513"/>
          <p14:tracePt t="27618" x="5019675" y="3084513"/>
          <p14:tracePt t="27630" x="4948238" y="3084513"/>
          <p14:tracePt t="27643" x="4859338" y="3084513"/>
          <p14:tracePt t="27656" x="4635500" y="3084513"/>
          <p14:tracePt t="27671" x="4437063" y="3084513"/>
          <p14:tracePt t="27688" x="4168775" y="3084513"/>
          <p14:tracePt t="27706" x="3989388" y="3084513"/>
          <p14:tracePt t="27721" x="3773488" y="3084513"/>
          <p14:tracePt t="27738" x="3549650" y="3084513"/>
          <p14:tracePt t="27756" x="3487738" y="3084513"/>
          <p14:tracePt t="27771" x="3424238" y="3074988"/>
          <p14:tracePt t="27788" x="3316288" y="3048000"/>
          <p14:tracePt t="27806" x="3271838" y="3030538"/>
          <p14:tracePt t="27822" x="3182938" y="3011488"/>
          <p14:tracePt t="27839" x="2984500" y="2976563"/>
          <p14:tracePt t="27856" x="2913063" y="2949575"/>
          <p14:tracePt t="27872" x="2806700" y="2878138"/>
          <p14:tracePt t="27890" x="2779713" y="2851150"/>
          <p14:tracePt t="27905" x="2743200" y="2832100"/>
          <p14:tracePt t="27922" x="2716213" y="2806700"/>
          <p14:tracePt t="27940" x="2698750" y="2779713"/>
          <p14:tracePt t="27955" x="2689225" y="2779713"/>
          <p14:tracePt t="27972" x="2679700" y="2760663"/>
          <p14:tracePt t="27990" x="2698750" y="2752725"/>
          <p14:tracePt t="28084" x="2706688" y="2752725"/>
          <p14:tracePt t="28097" x="2725738" y="2743200"/>
          <p14:tracePt t="28109" x="2743200" y="2733675"/>
          <p14:tracePt t="28123" x="2752725" y="2733675"/>
          <p14:tracePt t="28139" x="2770188" y="2716213"/>
          <p14:tracePt t="28156" x="2841625" y="2689225"/>
          <p14:tracePt t="28173" x="2868613" y="2671763"/>
          <p14:tracePt t="28189" x="2913063" y="2654300"/>
          <p14:tracePt t="28205" x="2959100" y="2635250"/>
          <p14:tracePt t="28222" x="2976563" y="2627313"/>
          <p14:tracePt t="28238" x="3011488" y="2627313"/>
          <p14:tracePt t="28256" x="3021013" y="2627313"/>
          <p14:tracePt t="28272" x="3030538" y="2627313"/>
          <p14:tracePt t="28289" x="3038475" y="2627313"/>
          <p14:tracePt t="28305" x="3048000" y="2627313"/>
          <p14:tracePt t="28322" x="3057525" y="2627313"/>
          <p14:tracePt t="29231" x="3057525" y="2635250"/>
          <p14:tracePt t="30093" x="3057525" y="2644775"/>
          <p14:tracePt t="30118" x="3057525" y="2654300"/>
          <p14:tracePt t="30130" x="3057525" y="2662238"/>
          <p14:tracePt t="30154" x="3057525" y="2671763"/>
          <p14:tracePt t="30179" x="3057525" y="2689225"/>
          <p14:tracePt t="30203" x="3065463" y="2706688"/>
          <p14:tracePt t="30227" x="3065463" y="2716213"/>
          <p14:tracePt t="30241" x="3074988" y="2752725"/>
          <p14:tracePt t="30252" x="3101975" y="2779713"/>
          <p14:tracePt t="30265" x="3128963" y="2824163"/>
          <p14:tracePt t="30278" x="3146425" y="2841625"/>
          <p14:tracePt t="30295" x="3163888" y="2859088"/>
          <p14:tracePt t="30312" x="3209925" y="2895600"/>
          <p14:tracePt t="30329" x="3217863" y="2913063"/>
          <p14:tracePt t="30345" x="3236913" y="2932113"/>
          <p14:tracePt t="30345" x="3236913" y="2940050"/>
          <p14:tracePt t="30364" x="3244850" y="2967038"/>
          <p14:tracePt t="30379" x="3254375" y="2994025"/>
          <p14:tracePt t="30395" x="3263900" y="3048000"/>
          <p14:tracePt t="30414" x="3271838" y="3074988"/>
          <p14:tracePt t="30430" x="3281363" y="3092450"/>
          <p14:tracePt t="30446" x="3308350" y="3119438"/>
          <p14:tracePt t="30465" x="3308350" y="3128963"/>
          <p14:tracePt t="30951" x="3308350" y="3136900"/>
          <p14:tracePt t="30963" x="3308350" y="3155950"/>
          <p14:tracePt t="30975" x="3316288" y="3173413"/>
          <p14:tracePt t="30987" x="3316288" y="3182938"/>
          <p14:tracePt t="31001" x="3335338" y="3200400"/>
          <p14:tracePt t="31014" x="3362325" y="3209925"/>
          <p14:tracePt t="31031" x="3397250" y="3227388"/>
          <p14:tracePt t="31047" x="3541713" y="3254375"/>
          <p14:tracePt t="31064" x="3621088" y="3271838"/>
          <p14:tracePt t="31082" x="3667125" y="3281363"/>
          <p14:tracePt t="31082" x="3711575" y="3289300"/>
          <p14:tracePt t="31099" x="3738563" y="3298825"/>
          <p14:tracePt t="31114" x="3765550" y="3316288"/>
          <p14:tracePt t="31131" x="3827463" y="3335338"/>
          <p14:tracePt t="31149" x="3863975" y="3343275"/>
          <p14:tracePt t="31164" x="3917950" y="3352800"/>
          <p14:tracePt t="31181" x="4025900" y="3379788"/>
          <p14:tracePt t="31198" x="4070350" y="3389313"/>
          <p14:tracePt t="31213" x="4097338" y="3397250"/>
          <p14:tracePt t="31230" x="4151313" y="3416300"/>
          <p14:tracePt t="31247" x="4168775" y="3424238"/>
          <p14:tracePt t="31263" x="4186238" y="3433763"/>
          <p14:tracePt t="31280" x="4222750" y="3451225"/>
          <p14:tracePt t="31299" x="4240213" y="3451225"/>
          <p14:tracePt t="31314" x="4284663" y="3460750"/>
          <p14:tracePt t="31331" x="4303713" y="3460750"/>
          <p14:tracePt t="31347" x="4338638" y="3460750"/>
          <p14:tracePt t="31364" x="4419600" y="3460750"/>
          <p14:tracePt t="31381" x="4456113" y="3460750"/>
          <p14:tracePt t="31397" x="4473575" y="3468688"/>
          <p14:tracePt t="31685" x="4491038" y="3468688"/>
          <p14:tracePt t="31699" x="4535488" y="3468688"/>
          <p14:tracePt t="31710" x="4608513" y="3468688"/>
          <p14:tracePt t="31723" x="4652963" y="3468688"/>
          <p14:tracePt t="31735" x="4706938" y="3468688"/>
          <p14:tracePt t="31750" x="4741863" y="3468688"/>
          <p14:tracePt t="31767" x="4778375" y="3460750"/>
          <p14:tracePt t="31782" x="4840288" y="3451225"/>
          <p14:tracePt t="31801" x="4876800" y="3441700"/>
          <p14:tracePt t="31815" x="4913313" y="3433763"/>
          <p14:tracePt t="31832" x="5011738" y="3424238"/>
          <p14:tracePt t="31849" x="5056188" y="3416300"/>
          <p14:tracePt t="31865" x="5100638" y="3406775"/>
          <p14:tracePt t="31882" x="5118100" y="3397250"/>
          <p14:tracePt t="31898" x="5127625" y="3397250"/>
          <p14:tracePt t="31915" x="5145088" y="3389313"/>
          <p14:tracePt t="31932" x="5154613" y="3389313"/>
          <p14:tracePt t="31948" x="5164138" y="3379788"/>
          <p14:tracePt t="31965" x="5191125" y="3379788"/>
          <p14:tracePt t="31984" x="5199063" y="3370263"/>
          <p14:tracePt t="32000" x="5226050" y="3362325"/>
          <p14:tracePt t="32019" x="5235575" y="3362325"/>
          <p14:tracePt t="32041" x="5245100" y="3352800"/>
          <p14:tracePt t="32054" x="5253038" y="3352800"/>
          <p14:tracePt t="32067" x="5262563" y="3352800"/>
          <p14:tracePt t="32083" x="5270500" y="3343275"/>
          <p14:tracePt t="32100" x="5307013" y="3325813"/>
          <p14:tracePt t="32117" x="5324475" y="3325813"/>
          <p14:tracePt t="32134" x="5334000" y="3316288"/>
          <p14:tracePt t="32150" x="5334000" y="3308350"/>
          <p14:tracePt t="32261" x="5343525" y="3289300"/>
          <p14:tracePt t="32274" x="5343525" y="3281363"/>
          <p14:tracePt t="32299" x="5351463" y="3281363"/>
          <p14:tracePt t="32310" x="5351463" y="3271838"/>
          <p14:tracePt t="32323" x="5360988" y="3271838"/>
          <p14:tracePt t="32336" x="5360988" y="3263900"/>
          <p14:tracePt t="32372" x="5370513" y="3254375"/>
          <p14:tracePt t="32385" x="5370513" y="3244850"/>
          <p14:tracePt t="32421" x="5378450" y="3244850"/>
          <p14:tracePt t="32446" x="5378450" y="3236913"/>
          <p14:tracePt t="32457" x="5378450" y="3227388"/>
          <p14:tracePt t="32494" x="5378450" y="3217863"/>
          <p14:tracePt t="32507" x="5378450" y="3209925"/>
          <p14:tracePt t="32555" x="5387975" y="3209925"/>
          <p14:tracePt t="32568" x="5387975" y="3200400"/>
          <p14:tracePt t="32580" x="5387975" y="3190875"/>
          <p14:tracePt t="32605" x="5387975" y="3182938"/>
          <p14:tracePt t="32617" x="5387975" y="3173413"/>
          <p14:tracePt t="32641" x="5387975" y="3163888"/>
          <p14:tracePt t="32665" x="5387975" y="3155950"/>
          <p14:tracePt t="32703" x="5378450" y="3155950"/>
          <p14:tracePt t="33352" x="5370513" y="3155950"/>
          <p14:tracePt t="33401" x="5360988" y="3155950"/>
          <p14:tracePt t="33425" x="5351463" y="3163888"/>
          <p14:tracePt t="33438" x="5334000" y="3163888"/>
          <p14:tracePt t="33450" x="5316538" y="3173413"/>
          <p14:tracePt t="33462" x="5297488" y="3173413"/>
          <p14:tracePt t="33475" x="5262563" y="3190875"/>
          <p14:tracePt t="33487" x="5199063" y="3200400"/>
          <p14:tracePt t="33504" x="5100638" y="3227388"/>
          <p14:tracePt t="33521" x="4913313" y="3298825"/>
          <p14:tracePt t="33539" x="4840288" y="3343275"/>
          <p14:tracePt t="33554" x="4768850" y="3379788"/>
          <p14:tracePt t="33571" x="4527550" y="3487738"/>
          <p14:tracePt t="33590" x="4356100" y="3522663"/>
          <p14:tracePt t="33605" x="4141788" y="3586163"/>
          <p14:tracePt t="33623" x="4078288" y="3594100"/>
          <p14:tracePt t="33638" x="4025900" y="3613150"/>
          <p14:tracePt t="33654" x="3935413" y="3630613"/>
          <p14:tracePt t="33673" x="3863975" y="3648075"/>
          <p14:tracePt t="33688" x="3783013" y="3667125"/>
          <p14:tracePt t="33704" x="3603625" y="3702050"/>
          <p14:tracePt t="33722" x="3514725" y="3721100"/>
          <p14:tracePt t="33738" x="3451225" y="3746500"/>
          <p14:tracePt t="33755" x="3343275" y="3810000"/>
          <p14:tracePt t="33772" x="3308350" y="3836988"/>
          <p14:tracePt t="33788" x="3217863" y="3898900"/>
          <p14:tracePt t="33809" x="3155950" y="3935413"/>
          <p14:tracePt t="33822" x="3057525" y="3962400"/>
          <p14:tracePt t="33838" x="2868613" y="4025900"/>
          <p14:tracePt t="33857" x="2797175" y="4043363"/>
          <p14:tracePt t="33873" x="2743200" y="4060825"/>
          <p14:tracePt t="33890" x="2689225" y="4070350"/>
          <p14:tracePt t="33906" x="2671763" y="4078288"/>
          <p14:tracePt t="33921" x="2662238" y="4087813"/>
          <p14:tracePt t="33938" x="2627313" y="4087813"/>
          <p14:tracePt t="33954" x="2617788" y="4097338"/>
          <p14:tracePt t="33971" x="2590800" y="4105275"/>
          <p14:tracePt t="33989" x="2573338" y="4105275"/>
          <p14:tracePt t="34013" x="2563813" y="4105275"/>
          <p14:tracePt t="34038" x="2546350" y="4114800"/>
          <p14:tracePt t="34062" x="2546350" y="4124325"/>
          <p14:tracePt t="35889" x="2554288" y="4124325"/>
          <p14:tracePt t="36235" x="2554288" y="4132263"/>
          <p14:tracePt t="36248" x="2563813" y="4132263"/>
          <p14:tracePt t="36260" x="2573338" y="4132263"/>
          <p14:tracePt t="36273" x="2581275" y="4132263"/>
          <p14:tracePt t="36284" x="2581275" y="4141788"/>
          <p14:tracePt t="36298" x="2590800" y="4141788"/>
          <p14:tracePt t="36311" x="2600325" y="4151313"/>
          <p14:tracePt t="36328" x="2608263" y="4159250"/>
          <p14:tracePt t="36345" x="2644775" y="4168775"/>
          <p14:tracePt t="36363" x="2654300" y="4178300"/>
          <p14:tracePt t="36378" x="2689225" y="4178300"/>
          <p14:tracePt t="36396" x="2716213" y="4178300"/>
          <p14:tracePt t="36412" x="2752725" y="4178300"/>
          <p14:tracePt t="36428" x="2814638" y="4186238"/>
          <p14:tracePt t="36446" x="2832100" y="4186238"/>
          <p14:tracePt t="36462" x="2859088" y="4195763"/>
          <p14:tracePt t="36479" x="2895600" y="4195763"/>
          <p14:tracePt t="36496" x="2913063" y="4195763"/>
          <p14:tracePt t="36512" x="2949575" y="4203700"/>
          <p14:tracePt t="36531" x="2984500" y="4203700"/>
          <p14:tracePt t="36545" x="3030538" y="4203700"/>
          <p14:tracePt t="36561" x="3111500" y="4203700"/>
          <p14:tracePt t="36579" x="3136900" y="4203700"/>
          <p14:tracePt t="36595" x="3163888" y="4203700"/>
          <p14:tracePt t="36612" x="3217863" y="4213225"/>
          <p14:tracePt t="36629" x="3236913" y="4213225"/>
          <p14:tracePt t="36645" x="3263900" y="4222750"/>
          <p14:tracePt t="36662" x="3316288" y="4222750"/>
          <p14:tracePt t="36679" x="3343275" y="4222750"/>
          <p14:tracePt t="36695" x="3370263" y="4222750"/>
          <p14:tracePt t="36712" x="3406775" y="4222750"/>
          <p14:tracePt t="36729" x="3416300" y="4222750"/>
          <p14:tracePt t="36745" x="3424238" y="4222750"/>
          <p14:tracePt t="37647" x="3424238" y="4230688"/>
          <p14:tracePt t="37729" x="3424238" y="4240213"/>
          <p14:tracePt t="37754" x="3424238" y="4249738"/>
          <p14:tracePt t="37791" x="3424238" y="4257675"/>
          <p14:tracePt t="37827" x="3424238" y="4267200"/>
          <p14:tracePt t="37852" x="3416300" y="4276725"/>
          <p14:tracePt t="37865" x="3416300" y="4284663"/>
          <p14:tracePt t="37889" x="3406775" y="4294188"/>
          <p14:tracePt t="37902" x="3406775" y="4303713"/>
          <p14:tracePt t="37914" x="3406775" y="4311650"/>
          <p14:tracePt t="37925" x="3406775" y="4321175"/>
          <p14:tracePt t="37951" x="3406775" y="4330700"/>
          <p14:tracePt t="37975" x="3397250" y="4338638"/>
          <p14:tracePt t="37987" x="3397250" y="4348163"/>
          <p14:tracePt t="38012" x="3389313" y="4348163"/>
          <p14:tracePt t="38036" x="3389313" y="4356100"/>
          <p14:tracePt t="38049" x="3379788" y="4356100"/>
          <p14:tracePt t="38073" x="3379788" y="4365625"/>
          <p14:tracePt t="38086" x="3370263" y="4375150"/>
          <p14:tracePt t="38097" x="3370263" y="4383088"/>
          <p14:tracePt t="38122" x="3362325" y="4402138"/>
          <p14:tracePt t="38135" x="3352800" y="4410075"/>
          <p14:tracePt t="38146" x="3352800" y="4429125"/>
          <p14:tracePt t="38158" x="3343275" y="4446588"/>
          <p14:tracePt t="38170" x="3335338" y="4456113"/>
          <p14:tracePt t="38184" x="3335338" y="4464050"/>
          <p14:tracePt t="38199" x="3316288" y="4473575"/>
          <p14:tracePt t="38216" x="3308350" y="4491038"/>
          <p14:tracePt t="38233" x="3298825" y="4491038"/>
          <p14:tracePt t="38249" x="3289300" y="4508500"/>
          <p14:tracePt t="38266" x="3289300" y="4518025"/>
          <p14:tracePt t="38283" x="3281363" y="4527550"/>
          <p14:tracePt t="38299" x="3281363" y="4535488"/>
          <p14:tracePt t="38317" x="3281363" y="4554538"/>
          <p14:tracePt t="38333" x="3281363" y="4562475"/>
          <p14:tracePt t="38349" x="3281363" y="4589463"/>
          <p14:tracePt t="38367" x="3281363" y="4608513"/>
          <p14:tracePt t="38383" x="3281363" y="4616450"/>
          <p14:tracePt t="38399" x="3281363" y="4635500"/>
          <p14:tracePt t="38417" x="3281363" y="4643438"/>
          <p14:tracePt t="38439" x="3281363" y="4652963"/>
          <p14:tracePt t="39341" x="3263900" y="4670425"/>
          <p14:tracePt t="40204" x="3236913" y="4679950"/>
          <p14:tracePt t="40216" x="3200400" y="4714875"/>
          <p14:tracePt t="40228" x="3163888" y="4741863"/>
          <p14:tracePt t="40241" x="3136900" y="4778375"/>
          <p14:tracePt t="40255" x="3101975" y="4805363"/>
          <p14:tracePt t="40272" x="3074988" y="4832350"/>
          <p14:tracePt t="40288" x="3011488" y="4886325"/>
          <p14:tracePt t="40306" x="2932113" y="4957763"/>
          <p14:tracePt t="40322" x="2527300" y="5262563"/>
          <p14:tracePt t="40339" x="2357438" y="5378450"/>
          <p14:tracePt t="40355" x="2222500" y="5503863"/>
          <p14:tracePt t="40371" x="1998663" y="5845175"/>
          <p14:tracePt t="40389" x="1882775" y="5961063"/>
          <p14:tracePt t="40405" x="1730375" y="6086475"/>
          <p14:tracePt t="40421" x="1479550" y="6383338"/>
          <p14:tracePt t="40439" x="1398588" y="645477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1222887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Составьте систему уравнений по условию задачи: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7982" y="2133600"/>
            <a:ext cx="9566630" cy="4403678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« Одна сторона прямоугольника меньше другой на 5 см, периметр прямоугольника равен 38 см. Найти стороны этого прямоугольника.»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ВЫБЕРИТЕ 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ПРАВИЛЬНЫЙ  ОТВЕТ.</a:t>
            </a:r>
          </a:p>
          <a:p>
            <a:pPr>
              <a:buNone/>
            </a:pPr>
            <a:endParaRPr lang="ru-RU" sz="2800" b="1" dirty="0"/>
          </a:p>
          <a:p>
            <a:pPr>
              <a:buNone/>
            </a:pPr>
            <a:r>
              <a:rPr lang="ru-RU" sz="2400" b="1" dirty="0" smtClean="0"/>
              <a:t>а</a:t>
            </a:r>
            <a:r>
              <a:rPr lang="ru-RU" sz="2800" b="1" dirty="0" smtClean="0"/>
              <a:t>)    </a:t>
            </a:r>
            <a:r>
              <a:rPr lang="ru-RU" sz="2800" b="1" dirty="0"/>
              <a:t>Х – У = 5,    </a:t>
            </a:r>
            <a:r>
              <a:rPr lang="ru-RU" sz="2800" b="1" dirty="0" smtClean="0"/>
              <a:t>  </a:t>
            </a:r>
            <a:r>
              <a:rPr lang="ru-RU" sz="2400" b="1" dirty="0" smtClean="0"/>
              <a:t>б</a:t>
            </a:r>
            <a:r>
              <a:rPr lang="ru-RU" sz="2800" b="1" dirty="0" smtClean="0"/>
              <a:t>)   </a:t>
            </a:r>
            <a:r>
              <a:rPr lang="ru-RU" sz="2800" b="1" dirty="0"/>
              <a:t>Х + У = 5,           </a:t>
            </a:r>
            <a:r>
              <a:rPr lang="ru-RU" sz="2800" b="1" dirty="0" smtClean="0"/>
              <a:t> </a:t>
            </a:r>
            <a:r>
              <a:rPr lang="ru-RU" sz="2400" b="1" dirty="0" smtClean="0"/>
              <a:t>в)   </a:t>
            </a:r>
            <a:r>
              <a:rPr lang="ru-RU" sz="2800" b="1" dirty="0"/>
              <a:t>Х – У = 5                 </a:t>
            </a:r>
            <a:endParaRPr lang="ru-RU" sz="2400" b="1" dirty="0"/>
          </a:p>
          <a:p>
            <a:pPr>
              <a:buNone/>
            </a:pPr>
            <a:r>
              <a:rPr lang="ru-RU" sz="2400" b="1" dirty="0"/>
              <a:t>        </a:t>
            </a:r>
            <a:r>
              <a:rPr lang="ru-RU" sz="2800" b="1" dirty="0"/>
              <a:t>Х + У = 38</a:t>
            </a:r>
            <a:r>
              <a:rPr lang="ru-RU" sz="3200" dirty="0"/>
              <a:t>;       </a:t>
            </a:r>
            <a:r>
              <a:rPr lang="ru-RU" sz="3200" dirty="0" smtClean="0"/>
              <a:t>  </a:t>
            </a:r>
            <a:r>
              <a:rPr lang="ru-RU" sz="2800" b="1" dirty="0"/>
              <a:t>2</a:t>
            </a:r>
            <a:r>
              <a:rPr lang="ru-RU" sz="2800" dirty="0"/>
              <a:t>(</a:t>
            </a:r>
            <a:r>
              <a:rPr lang="ru-RU" sz="2800" b="1" dirty="0"/>
              <a:t>Х + У) = 38</a:t>
            </a:r>
            <a:r>
              <a:rPr lang="ru-RU" sz="2800" dirty="0"/>
              <a:t>;      </a:t>
            </a:r>
            <a:r>
              <a:rPr lang="ru-RU" sz="2800" dirty="0" smtClean="0"/>
              <a:t>      </a:t>
            </a:r>
            <a:r>
              <a:rPr lang="ru-RU" sz="2800" b="1" dirty="0" smtClean="0"/>
              <a:t>2</a:t>
            </a:r>
            <a:r>
              <a:rPr lang="ru-RU" sz="2800" dirty="0" smtClean="0"/>
              <a:t>(</a:t>
            </a:r>
            <a:r>
              <a:rPr lang="ru-RU" sz="2800" b="1" dirty="0" smtClean="0"/>
              <a:t>Х </a:t>
            </a:r>
            <a:r>
              <a:rPr lang="ru-RU" sz="2800" b="1" dirty="0"/>
              <a:t>+ У) = 38</a:t>
            </a:r>
            <a:r>
              <a:rPr lang="ru-RU" sz="2800" dirty="0"/>
              <a:t>;</a:t>
            </a:r>
            <a:endParaRPr lang="ru-RU" sz="2800" dirty="0"/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2388359" y="5213445"/>
            <a:ext cx="209492" cy="1037230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199798" y="5227093"/>
            <a:ext cx="232012" cy="1050877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8598090" y="5227093"/>
            <a:ext cx="245659" cy="1023582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8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63"/>
    </mc:Choice>
    <mc:Fallback>
      <p:transition spd="slow" advTm="38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765" x="806450" y="6454775"/>
          <p14:tracePt t="7777" x="860425" y="6391275"/>
          <p14:tracePt t="7789" x="904875" y="6364288"/>
          <p14:tracePt t="7803" x="931863" y="6329363"/>
          <p14:tracePt t="7818" x="968375" y="6302375"/>
          <p14:tracePt t="7835" x="1022350" y="6257925"/>
          <p14:tracePt t="7852" x="1039813" y="6248400"/>
          <p14:tracePt t="7868" x="1057275" y="6230938"/>
          <p14:tracePt t="7885" x="1103313" y="6194425"/>
          <p14:tracePt t="7903" x="1147763" y="6176963"/>
          <p14:tracePt t="7919" x="1263650" y="6105525"/>
          <p14:tracePt t="7938" x="1317625" y="6078538"/>
          <p14:tracePt t="7952" x="1371600" y="6051550"/>
          <p14:tracePt t="7968" x="1443038" y="5997575"/>
          <p14:tracePt t="7988" x="1460500" y="5988050"/>
          <p14:tracePt t="8003" x="1479550" y="5980113"/>
          <p14:tracePt t="8020" x="1524000" y="5961063"/>
          <p14:tracePt t="8038" x="1533525" y="5953125"/>
          <p14:tracePt t="8054" x="1550988" y="5943600"/>
          <p14:tracePt t="8071" x="1587500" y="5934075"/>
          <p14:tracePt t="8087" x="1595438" y="5926138"/>
          <p14:tracePt t="8101" x="1612900" y="5926138"/>
          <p14:tracePt t="8118" x="1631950" y="5916613"/>
          <p14:tracePt t="8135" x="1649413" y="5916613"/>
          <p14:tracePt t="8151" x="1666875" y="5916613"/>
          <p14:tracePt t="8169" x="1685925" y="5899150"/>
          <p14:tracePt t="8512" x="1693863" y="5872163"/>
          <p14:tracePt t="8524" x="1720850" y="5791200"/>
          <p14:tracePt t="8537" x="1757363" y="5692775"/>
          <p14:tracePt t="8547" x="1784350" y="5594350"/>
          <p14:tracePt t="8560" x="1819275" y="5495925"/>
          <p14:tracePt t="8573" x="1873250" y="5307013"/>
          <p14:tracePt t="8586" x="1927225" y="5154613"/>
          <p14:tracePt t="8602" x="1971675" y="5029200"/>
          <p14:tracePt t="8619" x="2106613" y="4652963"/>
          <p14:tracePt t="8638" x="2178050" y="4491038"/>
          <p14:tracePt t="8654" x="2322513" y="4311650"/>
          <p14:tracePt t="8672" x="2411413" y="4195763"/>
          <p14:tracePt t="8687" x="2474913" y="4078288"/>
          <p14:tracePt t="8704" x="2581275" y="3935413"/>
          <p14:tracePt t="8721" x="2617788" y="3890963"/>
          <p14:tracePt t="8737" x="2662238" y="3854450"/>
          <p14:tracePt t="8754" x="2716213" y="3819525"/>
          <p14:tracePt t="8771" x="2716213" y="3810000"/>
          <p14:tracePt t="9087" x="2716213" y="3792538"/>
          <p14:tracePt t="9100" x="2716213" y="3783013"/>
          <p14:tracePt t="9112" x="2725738" y="3765550"/>
          <p14:tracePt t="9125" x="2743200" y="3721100"/>
          <p14:tracePt t="9138" x="2760663" y="3657600"/>
          <p14:tracePt t="9155" x="2779713" y="3594100"/>
          <p14:tracePt t="9171" x="2806700" y="3505200"/>
          <p14:tracePt t="9188" x="2824163" y="3478213"/>
          <p14:tracePt t="9204" x="2832100" y="3433763"/>
          <p14:tracePt t="9222" x="2841625" y="3416300"/>
          <p14:tracePt t="9238" x="2841625" y="3397250"/>
          <p14:tracePt t="9254" x="2841625" y="3406775"/>
          <p14:tracePt t="9479" x="2841625" y="3416300"/>
          <p14:tracePt t="9492" x="2841625" y="3424238"/>
          <p14:tracePt t="9504" x="2841625" y="3433763"/>
          <p14:tracePt t="9528" x="2841625" y="3441700"/>
          <p14:tracePt t="9541" x="2841625" y="3451225"/>
          <p14:tracePt t="9552" x="2841625" y="3468688"/>
          <p14:tracePt t="9564" x="2841625" y="3487738"/>
          <p14:tracePt t="9577" x="2841625" y="3505200"/>
          <p14:tracePt t="9589" x="2841625" y="3522663"/>
          <p14:tracePt t="9605" x="2851150" y="3532188"/>
          <p14:tracePt t="9622" x="2851150" y="3541713"/>
          <p14:tracePt t="9640" x="2851150" y="3549650"/>
          <p14:tracePt t="9656" x="2859088" y="3549650"/>
          <p14:tracePt t="20209" x="2859088" y="3559175"/>
          <p14:tracePt t="20584" x="2859088" y="3568700"/>
          <p14:tracePt t="20609" x="2859088" y="3576638"/>
          <p14:tracePt t="20633" x="2859088" y="3586163"/>
          <p14:tracePt t="20646" x="2859088" y="3594100"/>
          <p14:tracePt t="20673" x="2851150" y="3603625"/>
          <p14:tracePt t="20695" x="2851150" y="3613150"/>
          <p14:tracePt t="20720" x="2851150" y="3621088"/>
          <p14:tracePt t="20730" x="2841625" y="3630613"/>
          <p14:tracePt t="20744" x="2841625" y="3640138"/>
          <p14:tracePt t="20781" x="2832100" y="3648075"/>
          <p14:tracePt t="20805" x="2824163" y="3657600"/>
          <p14:tracePt t="20817" x="2814638" y="3667125"/>
          <p14:tracePt t="20843" x="2814638" y="3675063"/>
          <p14:tracePt t="20856" x="2806700" y="3684588"/>
          <p14:tracePt t="20866" x="2787650" y="3711575"/>
          <p14:tracePt t="20879" x="2787650" y="3746500"/>
          <p14:tracePt t="20891" x="2779713" y="3783013"/>
          <p14:tracePt t="20905" x="2760663" y="3810000"/>
          <p14:tracePt t="20921" x="2752725" y="3836988"/>
          <p14:tracePt t="20938" x="2743200" y="3863975"/>
          <p14:tracePt t="20957" x="2733675" y="3881438"/>
          <p14:tracePt t="20972" x="2725738" y="3935413"/>
          <p14:tracePt t="20990" x="2725738" y="3962400"/>
          <p14:tracePt t="21006" x="2716213" y="3998913"/>
          <p14:tracePt t="21021" x="2706688" y="4051300"/>
          <p14:tracePt t="21039" x="2706688" y="4070350"/>
          <p14:tracePt t="21055" x="2698750" y="4087813"/>
          <p14:tracePt t="21070" x="2698750" y="4124325"/>
          <p14:tracePt t="21089" x="2689225" y="4141788"/>
          <p14:tracePt t="21104" x="2689225" y="4168775"/>
          <p14:tracePt t="21120" x="2679700" y="4240213"/>
          <p14:tracePt t="21138" x="2671763" y="4267200"/>
          <p14:tracePt t="21154" x="2671763" y="4294188"/>
          <p14:tracePt t="21173" x="2662238" y="4303713"/>
          <p14:tracePt t="21601" x="2654300" y="4311650"/>
          <p14:tracePt t="21613" x="2644775" y="4311650"/>
          <p14:tracePt t="21626" x="2635250" y="4321175"/>
          <p14:tracePt t="21639" x="2627313" y="4330700"/>
          <p14:tracePt t="21656" x="2617788" y="4338638"/>
          <p14:tracePt t="21674" x="2608263" y="4348163"/>
          <p14:tracePt t="21690" x="2608263" y="4356100"/>
          <p14:tracePt t="21706" x="2590800" y="4402138"/>
          <p14:tracePt t="21726" x="2590800" y="4437063"/>
          <p14:tracePt t="21741" x="2581275" y="4473575"/>
          <p14:tracePt t="21757" x="2573338" y="4527550"/>
          <p14:tracePt t="21773" x="2573338" y="4554538"/>
          <p14:tracePt t="21788" x="2573338" y="4572000"/>
          <p14:tracePt t="21805" x="2554288" y="4643438"/>
          <p14:tracePt t="21822" x="2554288" y="4687888"/>
          <p14:tracePt t="21838" x="2546350" y="4741863"/>
          <p14:tracePt t="21855" x="2536825" y="4795838"/>
          <p14:tracePt t="21873" x="2536825" y="4813300"/>
          <p14:tracePt t="21889" x="2536825" y="4822825"/>
          <p14:tracePt t="21905" x="2527300" y="4859338"/>
          <p14:tracePt t="21923" x="2527300" y="4876800"/>
          <p14:tracePt t="21939" x="2527300" y="4894263"/>
          <p14:tracePt t="21956" x="2509838" y="4913313"/>
          <p14:tracePt t="22299" x="2492375" y="4930775"/>
          <p14:tracePt t="22311" x="2474913" y="4965700"/>
          <p14:tracePt t="22323" x="2465388" y="5002213"/>
          <p14:tracePt t="22336" x="2438400" y="5029200"/>
          <p14:tracePt t="22347" x="2420938" y="5056188"/>
          <p14:tracePt t="22361" x="2411413" y="5100638"/>
          <p14:tracePt t="22375" x="2393950" y="5137150"/>
          <p14:tracePt t="22391" x="2384425" y="5199063"/>
          <p14:tracePt t="22408" x="2357438" y="5324475"/>
          <p14:tracePt t="22425" x="2357438" y="5360988"/>
          <p14:tracePt t="22441" x="2339975" y="5414963"/>
          <p14:tracePt t="22460" x="2339975" y="5432425"/>
          <p14:tracePt t="22475" x="2339975" y="5459413"/>
          <p14:tracePt t="22491" x="2339975" y="5540375"/>
          <p14:tracePt t="22510" x="2339975" y="5594350"/>
          <p14:tracePt t="22526" x="2339975" y="5621338"/>
          <p14:tracePt t="22542" x="2339975" y="5665788"/>
          <p14:tracePt t="22559" x="2339975" y="5675313"/>
          <p14:tracePt t="22574" x="2339975" y="5683250"/>
          <p14:tracePt t="22591" x="2339975" y="5710238"/>
          <p14:tracePt t="22608" x="2339975" y="5719763"/>
          <p14:tracePt t="22625" x="2339975" y="5781675"/>
          <p14:tracePt t="22642" x="2339975" y="5818188"/>
          <p14:tracePt t="22658" x="2339975" y="5854700"/>
          <p14:tracePt t="22675" x="2349500" y="5899150"/>
          <p14:tracePt t="22693" x="2357438" y="5907088"/>
          <p14:tracePt t="22708" x="2374900" y="5916613"/>
          <p14:tracePt t="22725" x="2374900" y="5926138"/>
          <p14:tracePt t="23205" x="2374900" y="5934075"/>
          <p14:tracePt t="23218" x="2374900" y="5953125"/>
          <p14:tracePt t="23230" x="2374900" y="5961063"/>
          <p14:tracePt t="23245" x="2374900" y="5980113"/>
          <p14:tracePt t="23260" x="2374900" y="5988050"/>
          <p14:tracePt t="23277" x="2374900" y="6007100"/>
          <p14:tracePt t="23294" x="2374900" y="6015038"/>
          <p14:tracePt t="23316" x="2374900" y="6024563"/>
          <p14:tracePt t="23329" x="2374900" y="6032500"/>
          <p14:tracePt t="23344" x="2374900" y="6042025"/>
          <p14:tracePt t="23365" x="2374900" y="6051550"/>
          <p14:tracePt t="23378" x="2374900" y="6059488"/>
          <p14:tracePt t="23394" x="2374900" y="6069013"/>
          <p14:tracePt t="23410" x="2374900" y="6078538"/>
          <p14:tracePt t="23427" x="2374900" y="6096000"/>
          <p14:tracePt t="23444" x="2374900" y="6113463"/>
          <p14:tracePt t="23463" x="2374900" y="6122988"/>
          <p14:tracePt t="23487" x="2384425" y="6132513"/>
          <p14:tracePt t="23512" x="2393950" y="6140450"/>
          <p14:tracePt t="23535" x="2411413" y="6149975"/>
          <p14:tracePt t="23548" x="2420938" y="6149975"/>
          <p14:tracePt t="23560" x="2428875" y="6149975"/>
          <p14:tracePt t="23573" x="2447925" y="6159500"/>
          <p14:tracePt t="23585" x="2455863" y="6167438"/>
          <p14:tracePt t="23598" x="2465388" y="6167438"/>
          <p14:tracePt t="23611" x="2474913" y="6167438"/>
          <p14:tracePt t="23628" x="2482850" y="6167438"/>
          <p14:tracePt t="23645" x="2492375" y="6167438"/>
          <p14:tracePt t="23661" x="2492375" y="6184900"/>
          <p14:tracePt t="24050" x="2492375" y="6203950"/>
          <p14:tracePt t="24064" x="2492375" y="6211888"/>
          <p14:tracePt t="24075" x="2492375" y="6221413"/>
          <p14:tracePt t="24087" x="2492375" y="6230938"/>
          <p14:tracePt t="24100" x="2492375" y="6238875"/>
          <p14:tracePt t="24114" x="2492375" y="6248400"/>
          <p14:tracePt t="24129" x="2492375" y="6257925"/>
          <p14:tracePt t="24146" x="2492375" y="6275388"/>
          <p14:tracePt t="24163" x="2501900" y="6275388"/>
          <p14:tracePt t="24180" x="2501900" y="6284913"/>
          <p14:tracePt t="24197" x="2509838" y="6311900"/>
          <p14:tracePt t="24214" x="2509838" y="6319838"/>
          <p14:tracePt t="24229" x="2519363" y="6346825"/>
          <p14:tracePt t="24247" x="2527300" y="6356350"/>
          <p14:tracePt t="24263" x="2536825" y="6364288"/>
          <p14:tracePt t="24280" x="2546350" y="6373813"/>
          <p14:tracePt t="24297" x="2546350" y="6383338"/>
          <p14:tracePt t="24313" x="2554288" y="6383338"/>
          <p14:tracePt t="24330" x="2590800" y="6391275"/>
          <p14:tracePt t="24347" x="2608263" y="6391275"/>
          <p14:tracePt t="24363" x="2654300" y="6400800"/>
          <p14:tracePt t="24382" x="2671763" y="6400800"/>
          <p14:tracePt t="24397" x="2698750" y="6400800"/>
          <p14:tracePt t="24414" x="2725738" y="6410325"/>
          <p14:tracePt t="24432" x="2733675" y="6410325"/>
          <p14:tracePt t="24447" x="2752725" y="6410325"/>
          <p14:tracePt t="24463" x="2760663" y="6410325"/>
          <p14:tracePt t="24480" x="2770188" y="6410325"/>
          <p14:tracePt t="24497" x="2779713" y="6418263"/>
          <p14:tracePt t="24514" x="2806700" y="6418263"/>
          <p14:tracePt t="24530" x="2814638" y="6418263"/>
          <p14:tracePt t="24546" x="2841625" y="6418263"/>
          <p14:tracePt t="24563" x="2905125" y="6418263"/>
          <p14:tracePt t="24580" x="2940050" y="6418263"/>
          <p14:tracePt t="24596" x="2967038" y="6418263"/>
          <p14:tracePt t="24613" x="3011488" y="6418263"/>
          <p14:tracePt t="24630" x="3021013" y="6427788"/>
          <p14:tracePt t="24647" x="3038475" y="6427788"/>
          <p14:tracePt t="24665" x="3057525" y="6427788"/>
          <p14:tracePt t="24681" x="3065463" y="6427788"/>
          <p14:tracePt t="24700" x="3084513" y="6427788"/>
          <p14:tracePt t="24714" x="3101975" y="6427788"/>
          <p14:tracePt t="24731" x="3128963" y="6427788"/>
          <p14:tracePt t="24731" x="3163888" y="6427788"/>
          <p14:tracePt t="24749" x="3200400" y="6427788"/>
          <p14:tracePt t="24764" x="3236913" y="6427788"/>
          <p14:tracePt t="24781" x="3298825" y="6427788"/>
          <p14:tracePt t="24799" x="3316288" y="6427788"/>
          <p14:tracePt t="24814" x="3343275" y="6427788"/>
          <p14:tracePt t="24831" x="3389313" y="6427788"/>
          <p14:tracePt t="24849" x="3416300" y="6427788"/>
          <p14:tracePt t="24864" x="3441700" y="6427788"/>
          <p14:tracePt t="24882" x="3532188" y="6427788"/>
          <p14:tracePt t="24901" x="3586163" y="6427788"/>
          <p14:tracePt t="24914" x="3613150" y="6427788"/>
          <p14:tracePt t="24931" x="3657600" y="6427788"/>
          <p14:tracePt t="24947" x="3675063" y="6427788"/>
          <p14:tracePt t="24964" x="3684588" y="6427788"/>
          <p14:tracePt t="24980" x="3711575" y="6437313"/>
          <p14:tracePt t="24998" x="3721100" y="6437313"/>
          <p14:tracePt t="25014" x="3746500" y="6437313"/>
          <p14:tracePt t="25032" x="3756025" y="6437313"/>
          <p14:tracePt t="25047" x="3765550" y="6445250"/>
          <p14:tracePt t="25064" x="3810000" y="6445250"/>
          <p14:tracePt t="25081" x="3846513" y="6445250"/>
          <p14:tracePt t="25097" x="3873500" y="6445250"/>
          <p14:tracePt t="25114" x="3925888" y="6445250"/>
          <p14:tracePt t="25133" x="3952875" y="6445250"/>
          <p14:tracePt t="25149" x="3979863" y="6445250"/>
          <p14:tracePt t="25168" x="3998913" y="6445250"/>
          <p14:tracePt t="25182" x="4016375" y="6445250"/>
          <p14:tracePt t="25199" x="4051300" y="6445250"/>
          <p14:tracePt t="25216" x="4070350" y="6445250"/>
          <p14:tracePt t="25232" x="4087813" y="6445250"/>
          <p14:tracePt t="25249" x="4124325" y="6445250"/>
          <p14:tracePt t="25266" x="4151313" y="6445250"/>
          <p14:tracePt t="25282" x="4186238" y="6445250"/>
          <p14:tracePt t="25301" x="4195763" y="6445250"/>
          <p14:tracePt t="25316" x="4203700" y="6445250"/>
          <p14:tracePt t="25332" x="4222750" y="6437313"/>
          <p14:tracePt t="25350" x="4230688" y="6437313"/>
          <p14:tracePt t="25366" x="4240213" y="6437313"/>
          <p14:tracePt t="25386" x="4249738" y="6437313"/>
          <p14:tracePt t="25399" x="4257675" y="6437313"/>
          <p14:tracePt t="25422" x="4267200" y="6437313"/>
          <p14:tracePt t="25436" x="4276725" y="6437313"/>
          <p14:tracePt t="25459" x="4284663" y="6427788"/>
          <p14:tracePt t="25471" x="4294188" y="6427788"/>
          <p14:tracePt t="25485" x="4303713" y="6418263"/>
          <p14:tracePt t="25501" x="4311650" y="6410325"/>
          <p14:tracePt t="25517" x="4338638" y="6410325"/>
          <p14:tracePt t="25998" x="4365625" y="6410325"/>
          <p14:tracePt t="26009" x="4383088" y="6410325"/>
          <p14:tracePt t="26022" x="4402138" y="6410325"/>
          <p14:tracePt t="26035" x="4429125" y="6410325"/>
          <p14:tracePt t="26051" x="4446588" y="6410325"/>
          <p14:tracePt t="26068" x="4473575" y="6410325"/>
          <p14:tracePt t="26086" x="4500563" y="6418263"/>
          <p14:tracePt t="26101" x="4527550" y="6418263"/>
          <p14:tracePt t="26118" x="4625975" y="6418263"/>
          <p14:tracePt t="26138" x="4679950" y="6418263"/>
          <p14:tracePt t="26151" x="4724400" y="6418263"/>
          <p14:tracePt t="26169" x="4787900" y="6418263"/>
          <p14:tracePt t="26186" x="4813300" y="6418263"/>
          <p14:tracePt t="26202" x="4859338" y="6418263"/>
          <p14:tracePt t="26220" x="4903788" y="6418263"/>
          <p14:tracePt t="26235" x="4948238" y="6418263"/>
          <p14:tracePt t="26252" x="5056188" y="6418263"/>
          <p14:tracePt t="26270" x="5100638" y="6418263"/>
          <p14:tracePt t="26285" x="5127625" y="6418263"/>
          <p14:tracePt t="26302" x="5164138" y="6418263"/>
          <p14:tracePt t="26319" x="5181600" y="6418263"/>
          <p14:tracePt t="26335" x="5191125" y="6418263"/>
          <p14:tracePt t="26352" x="5226050" y="6418263"/>
          <p14:tracePt t="26369" x="5245100" y="6418263"/>
          <p14:tracePt t="26385" x="5297488" y="6418263"/>
          <p14:tracePt t="26404" x="5343525" y="6418263"/>
          <p14:tracePt t="26419" x="5397500" y="6427788"/>
          <p14:tracePt t="26436" x="5476875" y="6427788"/>
          <p14:tracePt t="26453" x="5503863" y="6427788"/>
          <p14:tracePt t="26469" x="5530850" y="6427788"/>
          <p14:tracePt t="26486" x="5584825" y="6427788"/>
          <p14:tracePt t="26505" x="5629275" y="6427788"/>
          <p14:tracePt t="26520" x="5683250" y="6427788"/>
          <p14:tracePt t="26535" x="5808663" y="6427788"/>
          <p14:tracePt t="26552" x="5872163" y="6427788"/>
          <p14:tracePt t="26568" x="5907088" y="6427788"/>
          <p14:tracePt t="26568" x="5943600" y="6427788"/>
          <p14:tracePt t="26586" x="5970588" y="6427788"/>
          <p14:tracePt t="26602" x="6007100" y="6427788"/>
          <p14:tracePt t="26619" x="6086475" y="6427788"/>
          <p14:tracePt t="26638" x="6140450" y="6427788"/>
          <p14:tracePt t="26653" x="6211888" y="6427788"/>
          <p14:tracePt t="26669" x="6329363" y="6427788"/>
          <p14:tracePt t="26687" x="6364288" y="6427788"/>
          <p14:tracePt t="26703" x="6391275" y="6427788"/>
          <p14:tracePt t="26719" x="6437313" y="6427788"/>
          <p14:tracePt t="26737" x="6464300" y="6427788"/>
          <p14:tracePt t="26753" x="6535738" y="6427788"/>
          <p14:tracePt t="26771" x="6597650" y="6427788"/>
          <p14:tracePt t="26787" x="6661150" y="6418263"/>
          <p14:tracePt t="26803" x="6750050" y="6418263"/>
          <p14:tracePt t="26821" x="6804025" y="6418263"/>
          <p14:tracePt t="26836" x="6831013" y="6418263"/>
          <p14:tracePt t="26853" x="6902450" y="6418263"/>
          <p14:tracePt t="26871" x="6938963" y="6418263"/>
          <p14:tracePt t="26887" x="6992938" y="6418263"/>
          <p14:tracePt t="26905" x="7019925" y="6418263"/>
          <p14:tracePt t="26920" x="7037388" y="6418263"/>
          <p14:tracePt t="26937" x="7064375" y="6418263"/>
          <p14:tracePt t="26956" x="7073900" y="6418263"/>
          <p14:tracePt t="26971" x="7081838" y="6418263"/>
          <p14:tracePt t="27492" x="7108825" y="6418263"/>
          <p14:tracePt t="27506" x="7135813" y="6418263"/>
          <p14:tracePt t="27516" x="7153275" y="6418263"/>
          <p14:tracePt t="27529" x="7180263" y="6418263"/>
          <p14:tracePt t="27541" x="7207250" y="6418263"/>
          <p14:tracePt t="27554" x="7270750" y="6418263"/>
          <p14:tracePt t="27571" x="7351713" y="6410325"/>
          <p14:tracePt t="27587" x="7485063" y="6410325"/>
          <p14:tracePt t="27605" x="7539038" y="6410325"/>
          <p14:tracePt t="27621" x="7583488" y="6410325"/>
          <p14:tracePt t="27638" x="7718425" y="6410325"/>
          <p14:tracePt t="27655" x="7835900" y="6400800"/>
          <p14:tracePt t="27672" x="8005763" y="6391275"/>
          <p14:tracePt t="27690" x="8067675" y="6391275"/>
          <p14:tracePt t="27705" x="8113713" y="6383338"/>
          <p14:tracePt t="27722" x="8239125" y="6383338"/>
          <p14:tracePt t="27740" x="8318500" y="6383338"/>
          <p14:tracePt t="27756" x="8399463" y="6373813"/>
          <p14:tracePt t="27772" x="8524875" y="6373813"/>
          <p14:tracePt t="27790" x="8570913" y="6373813"/>
          <p14:tracePt t="27806" x="8597900" y="6373813"/>
          <p14:tracePt t="27806" x="8623300" y="6373813"/>
          <p14:tracePt t="27824" x="8650288" y="6373813"/>
          <p14:tracePt t="27839" x="8669338" y="6373813"/>
          <p14:tracePt t="27856" x="8723313" y="6373813"/>
          <p14:tracePt t="27874" x="8758238" y="6373813"/>
          <p14:tracePt t="27889" x="8829675" y="6373813"/>
          <p14:tracePt t="27906" x="8964613" y="6373813"/>
          <p14:tracePt t="27924" x="9028113" y="6373813"/>
          <p14:tracePt t="27939" x="9072563" y="6373813"/>
          <p14:tracePt t="27957" x="9153525" y="6373813"/>
          <p14:tracePt t="27974" x="9207500" y="6373813"/>
          <p14:tracePt t="27990" x="9385300" y="6373813"/>
          <p14:tracePt t="28008" x="9485313" y="6373813"/>
          <p14:tracePt t="28023" x="9583738" y="6364288"/>
          <p14:tracePt t="28040" x="9717088" y="6356350"/>
          <p14:tracePt t="28059" x="9763125" y="6356350"/>
          <p14:tracePt t="28075" x="9807575" y="6346825"/>
          <p14:tracePt t="28090" x="9842500" y="6329363"/>
          <p14:tracePt t="28106" x="9852025" y="6329363"/>
          <p14:tracePt t="28570" x="9869488" y="6329363"/>
          <p14:tracePt t="28582" x="9888538" y="6329363"/>
          <p14:tracePt t="28595" x="9915525" y="6329363"/>
          <p14:tracePt t="28608" x="9932988" y="6329363"/>
          <p14:tracePt t="28625" x="9950450" y="6346825"/>
          <p14:tracePt t="28642" x="10004425" y="6364288"/>
          <p14:tracePt t="28659" x="10031413" y="6383338"/>
          <p14:tracePt t="28675" x="10112375" y="6410325"/>
          <p14:tracePt t="28694" x="10166350" y="6427788"/>
          <p14:tracePt t="28708" x="10228263" y="6445250"/>
          <p14:tracePt t="28725" x="10318750" y="6481763"/>
          <p14:tracePt t="28744" x="10345738" y="6499225"/>
          <p14:tracePt t="28760" x="10380663" y="6508750"/>
          <p14:tracePt t="28777" x="10417175" y="6526213"/>
          <p14:tracePt t="28794" x="10434638" y="6535738"/>
          <p14:tracePt t="28809" x="10452100" y="6535738"/>
          <p14:tracePt t="28826" x="10471150" y="6543675"/>
          <p14:tracePt t="28843" x="10479088" y="6543675"/>
          <p14:tracePt t="28859" x="10488613" y="6543675"/>
          <p14:tracePt t="28877" x="10498138" y="6543675"/>
          <p14:tracePt t="31529" x="10488613" y="6535738"/>
          <p14:tracePt t="32214" x="10461625" y="6526213"/>
          <p14:tracePt t="32227" x="10434638" y="6508750"/>
          <p14:tracePt t="32238" x="10390188" y="6508750"/>
          <p14:tracePt t="32253" x="10336213" y="6499225"/>
          <p14:tracePt t="32270" x="10274300" y="6499225"/>
          <p14:tracePt t="32286" x="10156825" y="6499225"/>
          <p14:tracePt t="32302" x="10075863" y="6499225"/>
          <p14:tracePt t="32318" x="9869488" y="6516688"/>
          <p14:tracePt t="32334" x="9421813" y="6597650"/>
          <p14:tracePt t="32351" x="9161463" y="6642100"/>
          <p14:tracePt t="32367" x="8731250" y="6715125"/>
          <p14:tracePt t="32384" x="8094663" y="6821488"/>
          <p14:tracePt t="32486" x="5648325" y="6848475"/>
          <p14:tracePt t="32502" x="5019675" y="6804025"/>
          <p14:tracePt t="32522" x="4795838" y="6794500"/>
          <p14:tracePt t="32534" x="4643438" y="6786563"/>
          <p14:tracePt t="32551" x="4419600" y="6769100"/>
          <p14:tracePt t="32568" x="3881438" y="6769100"/>
          <p14:tracePt t="32585" x="3729038" y="6769100"/>
          <p14:tracePt t="32601" x="3406775" y="6769100"/>
          <p14:tracePt t="32620" x="3111500" y="6777038"/>
          <p14:tracePt t="32635" x="2895600" y="6804025"/>
        </p14:tracePtLst>
      </p14:laserTraceLst>
    </p:ext>
  </p:extLst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1522</TotalTime>
  <Words>556</Words>
  <Application>Microsoft Office PowerPoint</Application>
  <PresentationFormat>Широкоэкранный</PresentationFormat>
  <Paragraphs>72</Paragraphs>
  <Slides>12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школа-гимназия им. С.М. Кирова       с. Теплоключенка</vt:lpstr>
      <vt:lpstr>Решение задач с помощью системы уравнений</vt:lpstr>
      <vt:lpstr>Презентация PowerPoint</vt:lpstr>
      <vt:lpstr>Алгоритм решения задач на составление системы уравнений</vt:lpstr>
      <vt:lpstr>Задача 1</vt:lpstr>
      <vt:lpstr>Согласно алгоритма решения решим задачу</vt:lpstr>
      <vt:lpstr>Презентация PowerPoint</vt:lpstr>
      <vt:lpstr>Презентация PowerPoint</vt:lpstr>
      <vt:lpstr>Составьте систему уравнений по условию задачи:</vt:lpstr>
      <vt:lpstr>Устные упражнения</vt:lpstr>
      <vt:lpstr>Домашнее задание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школа-гимназия им. С.М. Кирова с. Теплоключенка</dc:title>
  <dc:creator>Пользователь</dc:creator>
  <cp:lastModifiedBy>Пользователь</cp:lastModifiedBy>
  <cp:revision>16</cp:revision>
  <dcterms:created xsi:type="dcterms:W3CDTF">2020-04-23T04:58:37Z</dcterms:created>
  <dcterms:modified xsi:type="dcterms:W3CDTF">2020-04-24T17:04:55Z</dcterms:modified>
</cp:coreProperties>
</file>