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1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4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9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91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330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7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8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5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2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4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1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8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C817EF8-5B8E-425B-95B9-A10F3F9A4151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33A58D-1C3C-4DC2-BBDE-D207D6CC4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44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421" y="685799"/>
            <a:ext cx="11614245" cy="185268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Школа – гимназия </a:t>
            </a:r>
            <a:r>
              <a:rPr lang="ru-RU" sz="3200" b="1" dirty="0" smtClean="0">
                <a:solidFill>
                  <a:srgbClr val="7030A0"/>
                </a:solidFill>
              </a:rPr>
              <a:t>им.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С.М.Кирова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с</a:t>
            </a:r>
            <a:r>
              <a:rPr lang="ru-RU" sz="4000" dirty="0" smtClean="0">
                <a:solidFill>
                  <a:srgbClr val="FFFF00"/>
                </a:solidFill>
              </a:rPr>
              <a:t>. Теплоключенка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29" y="2961564"/>
            <a:ext cx="3335740" cy="3207224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3"/>
    </mc:Choice>
    <mc:Fallback>
      <p:transition spd="slow" advTm="8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32012"/>
            <a:ext cx="10889089" cy="576238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Свойства </a:t>
            </a:r>
            <a:r>
              <a:rPr lang="ru-RU" b="1" dirty="0" smtClean="0">
                <a:solidFill>
                  <a:srgbClr val="C00000"/>
                </a:solidFill>
              </a:rPr>
              <a:t>степени с целым показателем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урок алгебры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8 </a:t>
            </a:r>
            <a:r>
              <a:rPr lang="ru-RU" dirty="0" smtClean="0">
                <a:solidFill>
                  <a:srgbClr val="002060"/>
                </a:solidFill>
              </a:rPr>
              <a:t>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solidFill>
                  <a:srgbClr val="7030A0"/>
                </a:solidFill>
              </a:rPr>
              <a:t>учитель математики Князева Е.В.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664" y="2408972"/>
            <a:ext cx="4353636" cy="3991828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0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1"/>
    </mc:Choice>
    <mc:Fallback>
      <p:transition spd="slow" advTm="9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779907" cy="4196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4212" y="1105469"/>
                <a:ext cx="10779906" cy="4685732"/>
              </a:xfrm>
            </p:spPr>
            <p:txBody>
              <a:bodyPr>
                <a:normAutofit/>
              </a:bodyPr>
              <a:lstStyle/>
              <a:p>
                <a:r>
                  <a:rPr lang="ru-RU" sz="2800" dirty="0" smtClean="0">
                    <a:solidFill>
                      <a:schemeClr val="bg1"/>
                    </a:solidFill>
                  </a:rPr>
                  <a:t>Если</a:t>
                </a:r>
                <a:r>
                  <a:rPr lang="ru-RU" sz="2800" dirty="0" smtClean="0"/>
                  <a:t>   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а≠0</a:t>
                </a:r>
                <a:r>
                  <a:rPr lang="ru-RU" sz="2800" dirty="0" smtClean="0"/>
                  <a:t>  </a:t>
                </a:r>
                <a:r>
                  <a:rPr lang="ru-RU" sz="2800" dirty="0" smtClean="0">
                    <a:solidFill>
                      <a:schemeClr val="bg1"/>
                    </a:solidFill>
                  </a:rPr>
                  <a:t>и</a:t>
                </a:r>
                <a:r>
                  <a:rPr lang="ru-RU" sz="2800" dirty="0" smtClean="0"/>
                  <a:t> 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n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– </a:t>
                </a:r>
                <a:r>
                  <a:rPr lang="ru-RU" sz="2800" dirty="0" smtClean="0">
                    <a:solidFill>
                      <a:schemeClr val="bg1"/>
                    </a:solidFill>
                  </a:rPr>
                  <a:t>целое отрицательное число, то </a:t>
                </a:r>
                <a:r>
                  <a:rPr lang="en-US" sz="2800" b="1" dirty="0" smtClean="0">
                    <a:solidFill>
                      <a:srgbClr val="7030A0"/>
                    </a:solidFill>
                  </a:rPr>
                  <a:t>a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</a:rPr>
                  <a:t>-n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ru-RU" sz="3200" b="1" dirty="0" smtClean="0">
                  <a:solidFill>
                    <a:srgbClr val="7030A0"/>
                  </a:solidFill>
                </a:endParaRPr>
              </a:p>
              <a:p>
                <a:r>
                  <a:rPr lang="ru-RU" sz="3200" dirty="0" smtClean="0">
                    <a:solidFill>
                      <a:schemeClr val="bg1"/>
                    </a:solidFill>
                  </a:rPr>
                  <a:t>Например:</a:t>
                </a:r>
                <a:r>
                  <a:rPr lang="ru-RU" sz="3200" dirty="0" smtClean="0">
                    <a:solidFill>
                      <a:srgbClr val="7030A0"/>
                    </a:solidFill>
                  </a:rPr>
                  <a:t>       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3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</a:rPr>
                  <a:t>-</a:t>
                </a:r>
                <a:r>
                  <a:rPr lang="ru-RU" sz="2800" b="1" baseline="30000" dirty="0" smtClean="0">
                    <a:solidFill>
                      <a:srgbClr val="7030A0"/>
                    </a:solidFill>
                  </a:rPr>
                  <a:t>4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𝟖𝟏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7030A0"/>
                    </a:solidFill>
                  </a:rPr>
                  <a:t> ;       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2800" b="1" baseline="30000" dirty="0" smtClean="0">
                    <a:solidFill>
                      <a:srgbClr val="7030A0"/>
                    </a:solidFill>
                  </a:rPr>
                  <a:t>-</a:t>
                </a:r>
                <a:r>
                  <a:rPr lang="ru-RU" sz="2800" b="1" baseline="30000" dirty="0" smtClean="0">
                    <a:solidFill>
                      <a:srgbClr val="7030A0"/>
                    </a:solidFill>
                  </a:rPr>
                  <a:t>5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32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ru-RU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ru-RU" sz="3200" b="1" dirty="0" smtClean="0">
                    <a:solidFill>
                      <a:srgbClr val="7030A0"/>
                    </a:solidFill>
                  </a:rPr>
                  <a:t> ;</a:t>
                </a:r>
              </a:p>
              <a:p>
                <a:endParaRPr lang="ru-RU" sz="3200" dirty="0" smtClean="0">
                  <a:solidFill>
                    <a:schemeClr val="bg1"/>
                  </a:solidFill>
                </a:endParaRPr>
              </a:p>
              <a:p>
                <a:r>
                  <a:rPr lang="ru-RU" sz="3200" dirty="0" smtClean="0">
                    <a:solidFill>
                      <a:schemeClr val="bg1"/>
                    </a:solidFill>
                  </a:rPr>
                  <a:t>Попробуем решить такой пример</a:t>
                </a:r>
                <a:endParaRPr lang="ru-RU" sz="3200" dirty="0">
                  <a:solidFill>
                    <a:schemeClr val="bg1"/>
                  </a:solidFill>
                </a:endParaRPr>
              </a:p>
              <a:p>
                <a:r>
                  <a:rPr lang="ru-RU" sz="3200" b="1" baseline="30000" dirty="0" smtClean="0">
                    <a:solidFill>
                      <a:srgbClr val="7030A0"/>
                    </a:solidFill>
                  </a:rPr>
                  <a:t>     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(6</a:t>
                </a:r>
                <a:r>
                  <a:rPr lang="en-US" sz="3200" b="1" baseline="30000" dirty="0">
                    <a:solidFill>
                      <a:srgbClr val="7030A0"/>
                    </a:solidFill>
                  </a:rPr>
                  <a:t>-4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)</a:t>
                </a:r>
                <a:r>
                  <a:rPr lang="ru-RU" sz="3200" b="1" baseline="30000" dirty="0">
                    <a:solidFill>
                      <a:srgbClr val="7030A0"/>
                    </a:solidFill>
                  </a:rPr>
                  <a:t>-</a:t>
                </a:r>
                <a:r>
                  <a:rPr lang="en-US" sz="3200" b="1" baseline="30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en-US" sz="3200" b="1" dirty="0" smtClean="0">
                    <a:solidFill>
                      <a:srgbClr val="7030A0"/>
                    </a:solidFill>
                  </a:rPr>
                  <a:t>:6</a:t>
                </a:r>
                <a:r>
                  <a:rPr lang="en-US" sz="3200" b="1" baseline="30000" dirty="0" smtClean="0">
                    <a:solidFill>
                      <a:srgbClr val="7030A0"/>
                    </a:solidFill>
                  </a:rPr>
                  <a:t>10</a:t>
                </a:r>
                <a:endParaRPr lang="ru-RU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4212" y="1105469"/>
                <a:ext cx="10779906" cy="4685732"/>
              </a:xfrm>
              <a:blipFill rotWithShape="0">
                <a:blip r:embed="rId4"/>
                <a:stretch>
                  <a:fillRect l="-14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65"/>
    </mc:Choice>
    <mc:Fallback>
      <p:transition spd="slow" advTm="69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173" x="565150" y="5019675"/>
          <p14:tracePt t="10769" x="565150" y="5011738"/>
          <p14:tracePt t="10809" x="565150" y="5002213"/>
          <p14:tracePt t="10844" x="565150" y="4992688"/>
          <p14:tracePt t="10857" x="565150" y="4984750"/>
          <p14:tracePt t="10870" x="565150" y="4975225"/>
          <p14:tracePt t="10883" x="565150" y="4957763"/>
          <p14:tracePt t="10905" x="573088" y="4940300"/>
          <p14:tracePt t="10919" x="582613" y="4903788"/>
          <p14:tracePt t="10930" x="619125" y="4832350"/>
          <p14:tracePt t="10943" x="654050" y="4751388"/>
          <p14:tracePt t="10955" x="690563" y="4679950"/>
          <p14:tracePt t="10968" x="771525" y="4545013"/>
          <p14:tracePt t="10985" x="833438" y="4348163"/>
          <p14:tracePt t="11001" x="950913" y="4078288"/>
          <p14:tracePt t="11021" x="985838" y="3971925"/>
          <p14:tracePt t="11035" x="1039813" y="3827463"/>
          <p14:tracePt t="11050" x="1111250" y="3657600"/>
          <p14:tracePt t="11069" x="1155700" y="3630613"/>
          <p14:tracePt t="11085" x="1155700" y="3613150"/>
          <p14:tracePt t="11383" x="1155700" y="3594100"/>
          <p14:tracePt t="11395" x="1165225" y="3568700"/>
          <p14:tracePt t="11407" x="1192213" y="3478213"/>
          <p14:tracePt t="11420" x="1236663" y="3343275"/>
          <p14:tracePt t="11435" x="1308100" y="3182938"/>
          <p14:tracePt t="11452" x="1533525" y="2671763"/>
          <p14:tracePt t="11471" x="1622425" y="2509838"/>
          <p14:tracePt t="11486" x="1693863" y="2420938"/>
          <p14:tracePt t="11503" x="1784350" y="2268538"/>
          <p14:tracePt t="11521" x="1801813" y="2178050"/>
          <p14:tracePt t="11536" x="1819275" y="2116138"/>
          <p14:tracePt t="11553" x="1838325" y="2025650"/>
          <p14:tracePt t="11572" x="1846263" y="1998663"/>
          <p14:tracePt t="11587" x="1865313" y="1981200"/>
          <p14:tracePt t="11605" x="1873250" y="1963738"/>
          <p14:tracePt t="11621" x="1892300" y="1944688"/>
          <p14:tracePt t="11637" x="1971675" y="1917700"/>
          <p14:tracePt t="11656" x="1981200" y="1900238"/>
          <p14:tracePt t="12032" x="1998663" y="1892300"/>
          <p14:tracePt t="12045" x="2008188" y="1882775"/>
          <p14:tracePt t="12058" x="2017713" y="1873250"/>
          <p14:tracePt t="12072" x="2017713" y="1865313"/>
          <p14:tracePt t="12088" x="2025650" y="1865313"/>
          <p14:tracePt t="12107" x="2025650" y="1855788"/>
          <p14:tracePt t="12122" x="2035175" y="1855788"/>
          <p14:tracePt t="12143" x="2035175" y="1846263"/>
          <p14:tracePt t="12179" x="2035175" y="1838325"/>
          <p14:tracePt t="12412" x="2035175" y="1828800"/>
          <p14:tracePt t="12791" x="2052638" y="1828800"/>
          <p14:tracePt t="12815" x="2062163" y="1819275"/>
          <p14:tracePt t="12827" x="2070100" y="1819275"/>
          <p14:tracePt t="12841" x="2089150" y="1811338"/>
          <p14:tracePt t="12851" x="2124075" y="1811338"/>
          <p14:tracePt t="12864" x="2143125" y="1811338"/>
          <p14:tracePt t="12876" x="2160588" y="1811338"/>
          <p14:tracePt t="12889" x="2178050" y="1801813"/>
          <p14:tracePt t="12905" x="2187575" y="1801813"/>
          <p14:tracePt t="12922" x="2197100" y="1801813"/>
          <p14:tracePt t="12938" x="2205038" y="1801813"/>
          <p14:tracePt t="12955" x="2214563" y="1801813"/>
          <p14:tracePt t="12972" x="2222500" y="1801813"/>
          <p14:tracePt t="12998" x="2232025" y="1801813"/>
          <p14:tracePt t="13034" x="2241550" y="1801813"/>
          <p14:tracePt t="13071" x="2249488" y="1801813"/>
          <p14:tracePt t="13108" x="2259013" y="1801813"/>
          <p14:tracePt t="13120" x="2268538" y="1801813"/>
          <p14:tracePt t="13158" x="2268538" y="1792288"/>
          <p14:tracePt t="13193" x="2276475" y="1792288"/>
          <p14:tracePt t="13207" x="2295525" y="1792288"/>
          <p14:tracePt t="13243" x="2303463" y="1792288"/>
          <p14:tracePt t="13254" x="2312988" y="1784350"/>
          <p14:tracePt t="13267" x="2330450" y="1774825"/>
          <p14:tracePt t="13279" x="2339975" y="1774825"/>
          <p14:tracePt t="13293" x="2349500" y="1765300"/>
          <p14:tracePt t="13307" x="2366963" y="1765300"/>
          <p14:tracePt t="13324" x="2384425" y="1757363"/>
          <p14:tracePt t="13342" x="2393950" y="1757363"/>
          <p14:tracePt t="13358" x="2401888" y="1757363"/>
          <p14:tracePt t="14135" x="2420938" y="1757363"/>
          <p14:tracePt t="14148" x="2447925" y="1757363"/>
          <p14:tracePt t="14161" x="2465388" y="1757363"/>
          <p14:tracePt t="14172" x="2509838" y="1765300"/>
          <p14:tracePt t="14184" x="2546350" y="1774825"/>
          <p14:tracePt t="14197" x="2608263" y="1792288"/>
          <p14:tracePt t="14210" x="2716213" y="1801813"/>
          <p14:tracePt t="14226" x="2824163" y="1811338"/>
          <p14:tracePt t="14243" x="2976563" y="1811338"/>
          <p14:tracePt t="14261" x="3030538" y="1811338"/>
          <p14:tracePt t="14277" x="3065463" y="1811338"/>
          <p14:tracePt t="14294" x="3111500" y="1811338"/>
          <p14:tracePt t="14311" x="3119438" y="1811338"/>
          <p14:tracePt t="14327" x="3146425" y="1811338"/>
          <p14:tracePt t="14345" x="3155950" y="1811338"/>
          <p14:tracePt t="14360" x="3163888" y="1811338"/>
          <p14:tracePt t="14377" x="3190875" y="1811338"/>
          <p14:tracePt t="14430" x="3217863" y="1811338"/>
          <p14:tracePt t="14441" x="3244850" y="1811338"/>
          <p14:tracePt t="14454" x="3271838" y="1811338"/>
          <p14:tracePt t="14466" x="3289300" y="1811338"/>
          <p14:tracePt t="14479" x="3308350" y="1811338"/>
          <p14:tracePt t="14494" x="3316288" y="1811338"/>
          <p14:tracePt t="16406" x="3389313" y="1811338"/>
          <p14:tracePt t="17227" x="3505200" y="1811338"/>
          <p14:tracePt t="17240" x="3657600" y="1828800"/>
          <p14:tracePt t="17253" x="4087813" y="1873250"/>
          <p14:tracePt t="17264" x="4635500" y="1971675"/>
          <p14:tracePt t="17277" x="5226050" y="2025650"/>
          <p14:tracePt t="17289" x="5953125" y="2062163"/>
          <p14:tracePt t="17303" x="6543675" y="2097088"/>
          <p14:tracePt t="17319" x="6956425" y="2116138"/>
          <p14:tracePt t="17336" x="6946900" y="2116138"/>
          <p14:tracePt t="17680" x="7019925" y="2116138"/>
          <p14:tracePt t="17729" x="7126288" y="2116138"/>
          <p14:tracePt t="17742" x="7278688" y="2089150"/>
          <p14:tracePt t="17754" x="7727950" y="2062163"/>
          <p14:tracePt t="17766" x="8094663" y="2044700"/>
          <p14:tracePt t="17778" x="8364538" y="2044700"/>
          <p14:tracePt t="17792" x="8605838" y="2044700"/>
          <p14:tracePt t="17804" x="8839200" y="2062163"/>
          <p14:tracePt t="17821" x="8964613" y="2070100"/>
          <p14:tracePt t="17838" x="9126538" y="2070100"/>
          <p14:tracePt t="17857" x="9161463" y="2070100"/>
          <p14:tracePt t="17871" x="9180513" y="2070100"/>
          <p14:tracePt t="17886" x="9207500" y="2070100"/>
          <p14:tracePt t="17905" x="9232900" y="2070100"/>
          <p14:tracePt t="17921" x="9242425" y="2079625"/>
          <p14:tracePt t="17938" x="9259888" y="2079625"/>
          <p14:tracePt t="17953" x="9286875" y="2079625"/>
          <p14:tracePt t="18009" x="9313863" y="2079625"/>
          <p14:tracePt t="18023" x="9350375" y="2079625"/>
          <p14:tracePt t="18034" x="9377363" y="2079625"/>
          <p14:tracePt t="18047" x="9385300" y="2079625"/>
          <p14:tracePt t="18058" x="9394825" y="2079625"/>
          <p14:tracePt t="18072" x="9412288" y="2079625"/>
          <p14:tracePt t="18088" x="9431338" y="2079625"/>
          <p14:tracePt t="18106" x="9458325" y="2062163"/>
          <p14:tracePt t="18121" x="9475788" y="2044700"/>
          <p14:tracePt t="18138" x="9485313" y="2025650"/>
          <p14:tracePt t="18153" x="9512300" y="1971675"/>
          <p14:tracePt t="18170" x="9512300" y="1954213"/>
          <p14:tracePt t="18186" x="9520238" y="1936750"/>
          <p14:tracePt t="18203" x="9520238" y="1909763"/>
          <p14:tracePt t="18220" x="9520238" y="1900238"/>
          <p14:tracePt t="18236" x="9529763" y="1892300"/>
          <p14:tracePt t="18253" x="9537700" y="1865313"/>
          <p14:tracePt t="18271" x="9547225" y="1855788"/>
          <p14:tracePt t="18287" x="9556750" y="1838325"/>
          <p14:tracePt t="18304" x="9556750" y="1828800"/>
          <p14:tracePt t="18320" x="9556750" y="1819275"/>
          <p14:tracePt t="18337" x="9556750" y="1801813"/>
          <p14:tracePt t="18354" x="9564688" y="1801813"/>
          <p14:tracePt t="18829" x="9583738" y="1801813"/>
          <p14:tracePt t="18842" x="9601200" y="1801813"/>
          <p14:tracePt t="18854" x="9610725" y="1801813"/>
          <p14:tracePt t="18866" x="9628188" y="1801813"/>
          <p14:tracePt t="18879" x="9645650" y="1792288"/>
          <p14:tracePt t="18891" x="9664700" y="1784350"/>
          <p14:tracePt t="18915" x="9672638" y="1784350"/>
          <p14:tracePt t="18941" x="9682163" y="1774825"/>
          <p14:tracePt t="18952" x="9690100" y="1774825"/>
          <p14:tracePt t="18964" x="9699625" y="1765300"/>
          <p14:tracePt t="18977" x="9709150" y="1765300"/>
          <p14:tracePt t="18990" x="9717088" y="1765300"/>
          <p14:tracePt t="19007" x="9736138" y="1765300"/>
          <p14:tracePt t="19024" x="9771063" y="1757363"/>
          <p14:tracePt t="19043" x="9790113" y="1757363"/>
          <p14:tracePt t="19057" x="9807575" y="1757363"/>
          <p14:tracePt t="19074" x="9817100" y="1757363"/>
          <p14:tracePt t="19196" x="9834563" y="1757363"/>
          <p14:tracePt t="19760" x="9852025" y="1757363"/>
          <p14:tracePt t="19771" x="9879013" y="1757363"/>
          <p14:tracePt t="19784" x="9896475" y="1757363"/>
          <p14:tracePt t="19796" x="9923463" y="1757363"/>
          <p14:tracePt t="19810" x="9959975" y="1757363"/>
          <p14:tracePt t="19825" x="9994900" y="1757363"/>
          <p14:tracePt t="19842" x="10040938" y="1757363"/>
          <p14:tracePt t="19859" x="10048875" y="1757363"/>
          <p14:tracePt t="19875" x="10058400" y="1757363"/>
          <p14:tracePt t="19892" x="10067925" y="1757363"/>
          <p14:tracePt t="19910" x="10075863" y="1757363"/>
          <p14:tracePt t="20175" x="10085388" y="1757363"/>
          <p14:tracePt t="20187" x="10094913" y="1757363"/>
          <p14:tracePt t="20213" x="10102850" y="1757363"/>
          <p14:tracePt t="20224" x="10112375" y="1757363"/>
          <p14:tracePt t="20236" x="10121900" y="1757363"/>
          <p14:tracePt t="20298" x="10129838" y="1757363"/>
          <p14:tracePt t="20322" x="10139363" y="1757363"/>
          <p14:tracePt t="20334" x="10147300" y="1747838"/>
          <p14:tracePt t="20347" x="10156825" y="1747838"/>
          <p14:tracePt t="20360" x="10166350" y="1747838"/>
          <p14:tracePt t="20377" x="10174288" y="1739900"/>
          <p14:tracePt t="20394" x="10183813" y="1730375"/>
          <p14:tracePt t="20873" x="10201275" y="1720850"/>
          <p14:tracePt t="20885" x="10220325" y="1720850"/>
          <p14:tracePt t="20898" x="10228263" y="1712913"/>
          <p14:tracePt t="20911" x="10247313" y="1712913"/>
          <p14:tracePt t="20928" x="10264775" y="1712913"/>
          <p14:tracePt t="20945" x="10309225" y="1712913"/>
          <p14:tracePt t="20962" x="10326688" y="1712913"/>
          <p14:tracePt t="20978" x="10345738" y="1712913"/>
          <p14:tracePt t="20996" x="10353675" y="1712913"/>
          <p14:tracePt t="21012" x="10353675" y="1720850"/>
          <p14:tracePt t="21203" x="10353675" y="1730375"/>
          <p14:tracePt t="21215" x="10353675" y="1747838"/>
          <p14:tracePt t="21228" x="10353675" y="1757363"/>
          <p14:tracePt t="21240" x="10353675" y="1765300"/>
          <p14:tracePt t="21252" x="10363200" y="1774825"/>
          <p14:tracePt t="21266" x="10363200" y="1784350"/>
          <p14:tracePt t="21280" x="10372725" y="1792288"/>
          <p14:tracePt t="22193" x="10353675" y="1792288"/>
          <p14:tracePt t="22635" x="10309225" y="1792288"/>
          <p14:tracePt t="22647" x="10220325" y="1792288"/>
          <p14:tracePt t="22659" x="10129838" y="1801813"/>
          <p14:tracePt t="22671" x="10031413" y="1819275"/>
          <p14:tracePt t="22685" x="9906000" y="1846263"/>
          <p14:tracePt t="22700" x="9601200" y="1892300"/>
          <p14:tracePt t="22717" x="8947150" y="1963738"/>
          <p14:tracePt t="22734" x="8470900" y="2017713"/>
          <p14:tracePt t="22750" x="8023225" y="2089150"/>
          <p14:tracePt t="22767" x="7189788" y="2259013"/>
          <p14:tracePt t="22785" x="6769100" y="2401888"/>
          <p14:tracePt t="22800" x="6481763" y="2554288"/>
          <p14:tracePt t="22817" x="6311900" y="2679700"/>
          <p14:tracePt t="22834" x="6275388" y="2679700"/>
          <p14:tracePt t="23173" x="6230938" y="2679700"/>
          <p14:tracePt t="23186" x="6096000" y="2679700"/>
          <p14:tracePt t="23198" x="5854700" y="2725738"/>
          <p14:tracePt t="23209" x="5513388" y="2806700"/>
          <p14:tracePt t="23222" x="5065713" y="2895600"/>
          <p14:tracePt t="23236" x="4581525" y="2984500"/>
          <p14:tracePt t="23251" x="4276725" y="3048000"/>
          <p14:tracePt t="23268" x="3613150" y="3155950"/>
          <p14:tracePt t="23286" x="3325813" y="3217863"/>
          <p14:tracePt t="23301" x="3209925" y="3244850"/>
          <p14:tracePt t="23318" x="3030538" y="3316288"/>
          <p14:tracePt t="23335" x="2976563" y="3343275"/>
          <p14:tracePt t="23351" x="2967038" y="3335338"/>
          <p14:tracePt t="23675" x="2959100" y="3325813"/>
          <p14:tracePt t="23688" x="2949575" y="3316288"/>
          <p14:tracePt t="23699" x="2949575" y="3298825"/>
          <p14:tracePt t="23711" x="2949575" y="3281363"/>
          <p14:tracePt t="23737" x="2949575" y="3271838"/>
          <p14:tracePt t="23748" x="2967038" y="3254375"/>
          <p14:tracePt t="23760" x="3003550" y="3244850"/>
          <p14:tracePt t="23773" x="3038475" y="3217863"/>
          <p14:tracePt t="23786" x="3084513" y="3182938"/>
          <p14:tracePt t="23803" x="3136900" y="3136900"/>
          <p14:tracePt t="23819" x="3298825" y="3065463"/>
          <p14:tracePt t="23837" x="3352800" y="3048000"/>
          <p14:tracePt t="23853" x="3397250" y="3030538"/>
          <p14:tracePt t="23869" x="3433763" y="3011488"/>
          <p14:tracePt t="23887" x="3451225" y="3011488"/>
          <p14:tracePt t="23903" x="3487738" y="2984500"/>
          <p14:tracePt t="23921" x="3495675" y="2984500"/>
          <p14:tracePt t="23936" x="3522663" y="2976563"/>
          <p14:tracePt t="23953" x="3549650" y="2967038"/>
          <p14:tracePt t="23971" x="3568700" y="2967038"/>
          <p14:tracePt t="23987" x="3594100" y="2959100"/>
          <p14:tracePt t="24004" x="3648075" y="2949575"/>
          <p14:tracePt t="24021" x="3675063" y="2949575"/>
          <p14:tracePt t="24036" x="3702050" y="2949575"/>
          <p14:tracePt t="24036" x="3721100" y="2949575"/>
          <p14:tracePt t="24055" x="3746500" y="2949575"/>
          <p14:tracePt t="24070" x="3765550" y="2949575"/>
          <p14:tracePt t="24087" x="3800475" y="2949575"/>
          <p14:tracePt t="24105" x="3827463" y="2949575"/>
          <p14:tracePt t="24121" x="3846513" y="2940050"/>
          <p14:tracePt t="24137" x="3881438" y="2905125"/>
          <p14:tracePt t="24580" x="3917950" y="2868613"/>
          <p14:tracePt t="24592" x="3925888" y="2859088"/>
          <p14:tracePt t="24606" x="3935413" y="2841625"/>
          <p14:tracePt t="24616" x="3952875" y="2832100"/>
          <p14:tracePt t="24629" x="3952875" y="2824163"/>
          <p14:tracePt t="24642" x="3962400" y="2824163"/>
          <p14:tracePt t="24655" x="3962400" y="2814638"/>
          <p14:tracePt t="24673" x="3971925" y="2797175"/>
          <p14:tracePt t="24691" x="3971925" y="2787650"/>
          <p14:tracePt t="28241" x="3979863" y="2787650"/>
          <p14:tracePt t="28976" x="3989388" y="2787650"/>
          <p14:tracePt t="28988" x="3998913" y="2787650"/>
          <p14:tracePt t="29002" x="4006850" y="2787650"/>
          <p14:tracePt t="29012" x="4025900" y="2787650"/>
          <p14:tracePt t="29037" x="4033838" y="2779713"/>
          <p14:tracePt t="29050" x="4043363" y="2779713"/>
          <p14:tracePt t="29062" x="4060825" y="2770188"/>
          <p14:tracePt t="29075" x="4078288" y="2770188"/>
          <p14:tracePt t="29087" x="4087813" y="2770188"/>
          <p14:tracePt t="29102" x="4105275" y="2770188"/>
          <p14:tracePt t="29118" x="4151313" y="2760663"/>
          <p14:tracePt t="29137" x="4178300" y="2760663"/>
          <p14:tracePt t="29151" x="4203700" y="2760663"/>
          <p14:tracePt t="29168" x="4257675" y="2760663"/>
          <p14:tracePt t="29186" x="4284663" y="2760663"/>
          <p14:tracePt t="29201" x="4303713" y="2760663"/>
          <p14:tracePt t="29218" x="4338638" y="2752725"/>
          <p14:tracePt t="29237" x="4348163" y="2743200"/>
          <p14:tracePt t="29252" x="4365625" y="2743200"/>
          <p14:tracePt t="29267" x="4383088" y="2743200"/>
          <p14:tracePt t="29286" x="4402138" y="2733675"/>
          <p14:tracePt t="29660" x="4437063" y="2725738"/>
          <p14:tracePt t="29673" x="4500563" y="2706688"/>
          <p14:tracePt t="29687" x="4562475" y="2689225"/>
          <p14:tracePt t="29697" x="4625975" y="2671763"/>
          <p14:tracePt t="29709" x="4670425" y="2654300"/>
          <p14:tracePt t="29723" x="4697413" y="2654300"/>
          <p14:tracePt t="29735" x="4741863" y="2635250"/>
          <p14:tracePt t="29752" x="4768850" y="2617788"/>
          <p14:tracePt t="29767" x="4822825" y="2608263"/>
          <p14:tracePt t="29785" x="4876800" y="2600325"/>
          <p14:tracePt t="29802" x="4992688" y="2573338"/>
          <p14:tracePt t="29820" x="5056188" y="2554288"/>
          <p14:tracePt t="29836" x="5100638" y="2546350"/>
          <p14:tracePt t="29853" x="5164138" y="2519363"/>
          <p14:tracePt t="29870" x="5172075" y="2509838"/>
          <p14:tracePt t="29886" x="5181600" y="2509838"/>
          <p14:tracePt t="29903" x="5191125" y="2501900"/>
          <p14:tracePt t="29919" x="5208588" y="2501900"/>
          <p14:tracePt t="29955" x="5218113" y="2492375"/>
          <p14:tracePt t="29966" x="5208588" y="2492375"/>
          <p14:tracePt t="30322" x="5208588" y="2501900"/>
          <p14:tracePt t="30333" x="5199063" y="2509838"/>
          <p14:tracePt t="30346" x="5191125" y="2519363"/>
          <p14:tracePt t="30370" x="5191125" y="2527300"/>
          <p14:tracePt t="30382" x="5181600" y="2536825"/>
          <p14:tracePt t="30394" x="5181600" y="2554288"/>
          <p14:tracePt t="30408" x="5181600" y="2563813"/>
          <p14:tracePt t="30421" x="5172075" y="2573338"/>
          <p14:tracePt t="30437" x="5172075" y="2590800"/>
          <p14:tracePt t="30454" x="5164138" y="2600325"/>
          <p14:tracePt t="30471" x="5164138" y="2608263"/>
          <p14:tracePt t="30506" x="5164138" y="2617788"/>
          <p14:tracePt t="30529" x="5164138" y="2627313"/>
          <p14:tracePt t="30541" x="5164138" y="2635250"/>
          <p14:tracePt t="30566" x="5164138" y="2654300"/>
          <p14:tracePt t="30578" x="5164138" y="2662238"/>
          <p14:tracePt t="30603" x="5164138" y="2679700"/>
          <p14:tracePt t="30615" x="5164138" y="2698750"/>
          <p14:tracePt t="30627" x="5164138" y="2706688"/>
          <p14:tracePt t="30640" x="5164138" y="2716213"/>
          <p14:tracePt t="30655" x="5164138" y="2733675"/>
          <p14:tracePt t="30672" x="5164138" y="2743200"/>
          <p14:tracePt t="30690" x="5164138" y="2752725"/>
          <p14:tracePt t="30705" x="5164138" y="2760663"/>
          <p14:tracePt t="30722" x="5164138" y="2770188"/>
          <p14:tracePt t="30823" x="5164138" y="2779713"/>
          <p14:tracePt t="30859" x="5164138" y="2787650"/>
          <p14:tracePt t="30884" x="5154613" y="2797175"/>
          <p14:tracePt t="30896" x="5154613" y="2814638"/>
          <p14:tracePt t="30933" x="5154613" y="2824163"/>
          <p14:tracePt t="30957" x="5154613" y="2832100"/>
          <p14:tracePt t="30982" x="5154613" y="2841625"/>
          <p14:tracePt t="30994" x="5154613" y="2851150"/>
          <p14:tracePt t="31008" x="5154613" y="2859088"/>
          <p14:tracePt t="31949" x="5164138" y="2841625"/>
          <p14:tracePt t="32267" x="5181600" y="2824163"/>
          <p14:tracePt t="32279" x="5199063" y="2806700"/>
          <p14:tracePt t="32292" x="5208588" y="2797175"/>
          <p14:tracePt t="32303" x="5218113" y="2787650"/>
          <p14:tracePt t="32316" x="5245100" y="2770188"/>
          <p14:tracePt t="32328" x="5253038" y="2770188"/>
          <p14:tracePt t="32343" x="5262563" y="2770188"/>
          <p14:tracePt t="32359" x="5280025" y="2760663"/>
          <p14:tracePt t="32378" x="5289550" y="2760663"/>
          <p14:tracePt t="32393" x="5297488" y="2760663"/>
          <p14:tracePt t="32410" x="5316538" y="2752725"/>
          <p14:tracePt t="32427" x="5324475" y="2752725"/>
          <p14:tracePt t="32443" x="5334000" y="2752725"/>
          <p14:tracePt t="32461" x="5351463" y="2743200"/>
          <p14:tracePt t="32478" x="5360988" y="2743200"/>
          <p14:tracePt t="32494" x="5370513" y="2743200"/>
          <p14:tracePt t="32494" x="5378450" y="2743200"/>
          <p14:tracePt t="32512" x="5387975" y="2743200"/>
          <p14:tracePt t="32528" x="5397500" y="2743200"/>
          <p14:tracePt t="32543" x="5414963" y="2743200"/>
          <p14:tracePt t="32564" x="5422900" y="2743200"/>
          <p14:tracePt t="32586" x="5441950" y="2743200"/>
          <p14:tracePt t="32732" x="5449888" y="2733675"/>
          <p14:tracePt t="32756" x="5459413" y="2733675"/>
          <p14:tracePt t="33643" x="5476875" y="2733675"/>
          <p14:tracePt t="33907" x="5495925" y="2733675"/>
          <p14:tracePt t="33919" x="5513388" y="2733675"/>
          <p14:tracePt t="33932" x="5522913" y="2733675"/>
          <p14:tracePt t="33943" x="5549900" y="2733675"/>
          <p14:tracePt t="33955" x="5557838" y="2733675"/>
          <p14:tracePt t="33968" x="5567363" y="2733675"/>
          <p14:tracePt t="33980" x="5575300" y="2733675"/>
          <p14:tracePt t="33997" x="5584825" y="2733675"/>
          <p14:tracePt t="34019" x="5584825" y="2743200"/>
          <p14:tracePt t="34032" x="5594350" y="2760663"/>
          <p14:tracePt t="34067" x="5602288" y="2760663"/>
          <p14:tracePt t="34078" x="5602288" y="2770188"/>
          <p14:tracePt t="34091" x="5602288" y="2779713"/>
          <p14:tracePt t="34103" x="5602288" y="2787650"/>
          <p14:tracePt t="34117" x="5602288" y="2797175"/>
          <p14:tracePt t="34140" x="5602288" y="2806700"/>
          <p14:tracePt t="34163" x="5611813" y="2814638"/>
          <p14:tracePt t="34188" x="5611813" y="2824163"/>
          <p14:tracePt t="34201" x="5611813" y="2832100"/>
          <p14:tracePt t="34286" x="5621338" y="2832100"/>
          <p14:tracePt t="34311" x="5621338" y="2841625"/>
          <p14:tracePt t="34322" x="5629275" y="2841625"/>
          <p14:tracePt t="34336" x="5638800" y="2841625"/>
          <p14:tracePt t="34349" x="5648325" y="2841625"/>
          <p14:tracePt t="34366" x="5656263" y="2851150"/>
          <p14:tracePt t="34382" x="5692775" y="2851150"/>
          <p14:tracePt t="34400" x="5702300" y="2851150"/>
          <p14:tracePt t="34416" x="5737225" y="2851150"/>
          <p14:tracePt t="34435" x="5746750" y="2851150"/>
          <p14:tracePt t="34449" x="5764213" y="2851150"/>
          <p14:tracePt t="34466" x="5781675" y="2851150"/>
          <p14:tracePt t="34484" x="5791200" y="2851150"/>
          <p14:tracePt t="34501" x="5808663" y="2851150"/>
          <p14:tracePt t="34923" x="5827713" y="2851150"/>
          <p14:tracePt t="34935" x="5854700" y="2851150"/>
          <p14:tracePt t="34948" x="5862638" y="2851150"/>
          <p14:tracePt t="34959" x="5880100" y="2851150"/>
          <p14:tracePt t="34973" x="5899150" y="2851150"/>
          <p14:tracePt t="34984" x="5907088" y="2859088"/>
          <p14:tracePt t="35000" x="5916613" y="2868613"/>
          <p14:tracePt t="35017" x="5926138" y="2895600"/>
          <p14:tracePt t="35034" x="5934075" y="2905125"/>
          <p14:tracePt t="35049" x="5934075" y="2913063"/>
          <p14:tracePt t="35068" x="5943600" y="2922588"/>
          <p14:tracePt t="35084" x="5943600" y="2932113"/>
          <p14:tracePt t="36861" x="5953125" y="2932113"/>
          <p14:tracePt t="37227" x="5970588" y="2932113"/>
          <p14:tracePt t="37240" x="5997575" y="2932113"/>
          <p14:tracePt t="37251" x="6024563" y="2932113"/>
          <p14:tracePt t="37264" x="6042025" y="2932113"/>
          <p14:tracePt t="37276" x="6069013" y="2922588"/>
          <p14:tracePt t="37291" x="6086475" y="2922588"/>
          <p14:tracePt t="37307" x="6132513" y="2913063"/>
          <p14:tracePt t="37326" x="6159500" y="2913063"/>
          <p14:tracePt t="37342" x="6203950" y="2913063"/>
          <p14:tracePt t="37357" x="6337300" y="2895600"/>
          <p14:tracePt t="37376" x="6410325" y="2886075"/>
          <p14:tracePt t="37391" x="6472238" y="2878138"/>
          <p14:tracePt t="37407" x="6570663" y="2868613"/>
          <p14:tracePt t="37426" x="6607175" y="2859088"/>
          <p14:tracePt t="37441" x="6642100" y="2859088"/>
          <p14:tracePt t="37458" x="6678613" y="2859088"/>
          <p14:tracePt t="37475" x="6705600" y="2851150"/>
          <p14:tracePt t="37491" x="6759575" y="2851150"/>
          <p14:tracePt t="37802" x="6831013" y="2841625"/>
          <p14:tracePt t="37814" x="6894513" y="2832100"/>
          <p14:tracePt t="37828" x="6956425" y="2832100"/>
          <p14:tracePt t="37842" x="7000875" y="2824163"/>
          <p14:tracePt t="37859" x="7073900" y="2824163"/>
          <p14:tracePt t="37877" x="7099300" y="2824163"/>
          <p14:tracePt t="37892" x="7126288" y="2824163"/>
          <p14:tracePt t="37909" x="7180263" y="2824163"/>
          <p14:tracePt t="37926" x="7199313" y="2824163"/>
          <p14:tracePt t="37943" x="7207250" y="2824163"/>
          <p14:tracePt t="37959" x="7226300" y="2824163"/>
          <p14:tracePt t="38047" x="7234238" y="2824163"/>
          <p14:tracePt t="38060" x="7243763" y="2824163"/>
          <p14:tracePt t="38072" x="7261225" y="2814638"/>
          <p14:tracePt t="38193" x="7270750" y="2814638"/>
          <p14:tracePt t="38206" x="7278688" y="2797175"/>
          <p14:tracePt t="38217" x="7288213" y="2797175"/>
          <p14:tracePt t="40001" x="7315200" y="2797175"/>
          <p14:tracePt t="40684" x="7342188" y="2797175"/>
          <p14:tracePt t="40696" x="7359650" y="2787650"/>
          <p14:tracePt t="40709" x="7378700" y="2787650"/>
          <p14:tracePt t="40721" x="7404100" y="2779713"/>
          <p14:tracePt t="40735" x="7423150" y="2779713"/>
          <p14:tracePt t="40750" x="7431088" y="2779713"/>
          <p14:tracePt t="40766" x="7450138" y="2770188"/>
          <p14:tracePt t="40784" x="7458075" y="2770188"/>
          <p14:tracePt t="40800" x="7467600" y="2760663"/>
          <p14:tracePt t="40817" x="7477125" y="2760663"/>
          <p14:tracePt t="40942" x="7485063" y="2760663"/>
          <p14:tracePt t="40953" x="7494588" y="2760663"/>
          <p14:tracePt t="41369" x="7512050" y="2760663"/>
          <p14:tracePt t="41382" x="7521575" y="2760663"/>
          <p14:tracePt t="41394" x="7531100" y="2760663"/>
          <p14:tracePt t="41406" x="7548563" y="2760663"/>
          <p14:tracePt t="41420" x="7566025" y="2760663"/>
          <p14:tracePt t="41435" x="7583488" y="2760663"/>
          <p14:tracePt t="41452" x="7620000" y="2760663"/>
          <p14:tracePt t="41469" x="7637463" y="2760663"/>
          <p14:tracePt t="41485" x="7664450" y="2760663"/>
          <p14:tracePt t="41502" x="7708900" y="2760663"/>
          <p14:tracePt t="41519" x="7727950" y="2760663"/>
          <p14:tracePt t="41535" x="7745413" y="2760663"/>
          <p14:tracePt t="41552" x="7754938" y="2760663"/>
          <p14:tracePt t="41569" x="7762875" y="2760663"/>
          <p14:tracePt t="42592" x="7781925" y="2760663"/>
          <p14:tracePt t="42667" x="7789863" y="2752725"/>
          <p14:tracePt t="42679" x="7816850" y="2733675"/>
          <p14:tracePt t="42692" x="7835900" y="2733675"/>
          <p14:tracePt t="42706" x="7853363" y="2725738"/>
          <p14:tracePt t="42722" x="7861300" y="2725738"/>
          <p14:tracePt t="42738" x="7870825" y="2716213"/>
          <p14:tracePt t="42755" x="7880350" y="2716213"/>
          <p14:tracePt t="42875" x="7880350" y="2725738"/>
          <p14:tracePt t="42887" x="7888288" y="2733675"/>
          <p14:tracePt t="42899" x="7897813" y="2733675"/>
          <p14:tracePt t="42911" x="7907338" y="2752725"/>
          <p14:tracePt t="42925" x="7915275" y="2752725"/>
          <p14:tracePt t="42939" x="7915275" y="2760663"/>
          <p14:tracePt t="42956" x="7924800" y="2770188"/>
          <p14:tracePt t="42974" x="7924800" y="2779713"/>
          <p14:tracePt t="42989" x="7934325" y="2787650"/>
          <p14:tracePt t="43006" x="7934325" y="2797175"/>
          <p14:tracePt t="43023" x="7934325" y="2806700"/>
          <p14:tracePt t="43039" x="7942263" y="2814638"/>
          <p14:tracePt t="43056" x="7951788" y="2824163"/>
          <p14:tracePt t="43073" x="7951788" y="2832100"/>
          <p14:tracePt t="43156" x="7961313" y="2841625"/>
          <p14:tracePt t="43168" x="7969250" y="2841625"/>
          <p14:tracePt t="43266" x="7978775" y="2841625"/>
          <p14:tracePt t="43291" x="7988300" y="2851150"/>
          <p14:tracePt t="43706" x="7996238" y="2868613"/>
          <p14:tracePt t="43719" x="8013700" y="2886075"/>
          <p14:tracePt t="43731" x="8023225" y="2913063"/>
          <p14:tracePt t="43745" x="8032750" y="2922588"/>
          <p14:tracePt t="43758" x="8050213" y="2940050"/>
          <p14:tracePt t="43775" x="8077200" y="2959100"/>
          <p14:tracePt t="43793" x="8077200" y="2976563"/>
          <p14:tracePt t="43809" x="8086725" y="2976563"/>
          <p14:tracePt t="43825" x="8094663" y="2976563"/>
          <p14:tracePt t="43939" x="8113713" y="2976563"/>
          <p14:tracePt t="43951" x="8121650" y="2976563"/>
          <p14:tracePt t="43977" x="8140700" y="2976563"/>
          <p14:tracePt t="43988" x="8148638" y="2976563"/>
          <p14:tracePt t="44001" x="8166100" y="2976563"/>
          <p14:tracePt t="44013" x="8185150" y="2976563"/>
          <p14:tracePt t="44026" x="8202613" y="2976563"/>
          <p14:tracePt t="44041" x="8220075" y="2976563"/>
          <p14:tracePt t="44058" x="8239125" y="2976563"/>
          <p14:tracePt t="44076" x="8247063" y="2976563"/>
          <p14:tracePt t="44095" x="8256588" y="2976563"/>
          <p14:tracePt t="44110" x="8274050" y="2976563"/>
          <p14:tracePt t="44126" x="8283575" y="2976563"/>
          <p14:tracePt t="44147" x="8293100" y="2976563"/>
          <p14:tracePt t="45057" x="8301038" y="2976563"/>
          <p14:tracePt t="45065" x="8310563" y="2976563"/>
          <p14:tracePt t="45078" x="8318500" y="2976563"/>
          <p14:tracePt t="45097" x="8328025" y="2976563"/>
          <p14:tracePt t="45112" x="8382000" y="2976563"/>
          <p14:tracePt t="45131" x="8418513" y="2967038"/>
          <p14:tracePt t="45145" x="8445500" y="2967038"/>
          <p14:tracePt t="45145" x="8470900" y="2959100"/>
          <p14:tracePt t="45164" x="8497888" y="2959100"/>
          <p14:tracePt t="45178" x="8516938" y="2959100"/>
          <p14:tracePt t="45195" x="8561388" y="2949575"/>
          <p14:tracePt t="45213" x="8570913" y="2949575"/>
          <p14:tracePt t="45228" x="8588375" y="2949575"/>
          <p14:tracePt t="45246" x="8615363" y="2940050"/>
          <p14:tracePt t="45263" x="8623300" y="2940050"/>
          <p14:tracePt t="45279" x="8632825" y="2940050"/>
          <p14:tracePt t="45296" x="8642350" y="2932113"/>
          <p14:tracePt t="45313" x="8650288" y="2932113"/>
          <p14:tracePt t="45347" x="8669338" y="2932113"/>
          <p14:tracePt t="45677" x="8696325" y="2932113"/>
          <p14:tracePt t="45688" x="8731250" y="2932113"/>
          <p14:tracePt t="45701" x="8767763" y="2932113"/>
          <p14:tracePt t="45714" x="8794750" y="2932113"/>
          <p14:tracePt t="45730" x="8812213" y="2932113"/>
          <p14:tracePt t="45747" x="8856663" y="2949575"/>
          <p14:tracePt t="45764" x="8875713" y="2949575"/>
          <p14:tracePt t="45780" x="8910638" y="2959100"/>
          <p14:tracePt t="45797" x="8955088" y="2959100"/>
          <p14:tracePt t="45815" x="8982075" y="2959100"/>
          <p14:tracePt t="45830" x="9018588" y="2967038"/>
          <p14:tracePt t="45849" x="9036050" y="2967038"/>
          <p14:tracePt t="45864" x="9045575" y="2967038"/>
          <p14:tracePt t="45881" x="9063038" y="2976563"/>
          <p14:tracePt t="45898" x="9072563" y="2976563"/>
          <p14:tracePt t="47960" x="9063038" y="2976563"/>
          <p14:tracePt t="48398" x="9055100" y="2976563"/>
          <p14:tracePt t="48410" x="9036050" y="2976563"/>
          <p14:tracePt t="48423" x="9028113" y="2976563"/>
          <p14:tracePt t="48447" x="9001125" y="2976563"/>
          <p14:tracePt t="48459" x="8982075" y="2984500"/>
          <p14:tracePt t="48473" x="8964613" y="2994025"/>
          <p14:tracePt t="48486" x="8928100" y="2994025"/>
          <p14:tracePt t="48503" x="8758238" y="3021013"/>
          <p14:tracePt t="48522" x="8659813" y="3038475"/>
          <p14:tracePt t="48537" x="8551863" y="3057525"/>
          <p14:tracePt t="48553" x="8067675" y="3163888"/>
          <p14:tracePt t="48571" x="7781925" y="3244850"/>
          <p14:tracePt t="48587" x="7556500" y="3298825"/>
          <p14:tracePt t="48605" x="6821488" y="3433763"/>
          <p14:tracePt t="48623" x="6516688" y="3495675"/>
          <p14:tracePt t="48638" x="6302375" y="3532188"/>
          <p14:tracePt t="48654" x="5781675" y="3621088"/>
          <p14:tracePt t="48671" x="5764213" y="3621088"/>
          <p14:tracePt t="49010" x="5727700" y="3621088"/>
          <p14:tracePt t="49023" x="5692775" y="3630613"/>
          <p14:tracePt t="49035" x="5629275" y="3648075"/>
          <p14:tracePt t="49046" x="5513388" y="3694113"/>
          <p14:tracePt t="49060" x="5360988" y="3738563"/>
          <p14:tracePt t="49073" x="5208588" y="3800475"/>
          <p14:tracePt t="49089" x="5073650" y="3854450"/>
          <p14:tracePt t="49106" x="4706938" y="3935413"/>
          <p14:tracePt t="49126" x="4500563" y="3979863"/>
          <p14:tracePt t="49139" x="4222750" y="4006850"/>
          <p14:tracePt t="49157" x="4124325" y="4016375"/>
          <p14:tracePt t="49173" x="4033838" y="4025900"/>
          <p14:tracePt t="49189" x="3792538" y="4060825"/>
          <p14:tracePt t="49207" x="3667125" y="4078288"/>
          <p14:tracePt t="49223" x="3594100" y="4087813"/>
          <p14:tracePt t="49239" x="3541713" y="4097338"/>
          <p14:tracePt t="49257" x="3514725" y="4105275"/>
          <p14:tracePt t="49597" x="3451225" y="4114800"/>
          <p14:tracePt t="49610" x="3389313" y="4124325"/>
          <p14:tracePt t="49622" x="3325813" y="4141788"/>
          <p14:tracePt t="49634" x="3281363" y="4168775"/>
          <p14:tracePt t="49646" x="3209925" y="4203700"/>
          <p14:tracePt t="49660" x="3155950" y="4230688"/>
          <p14:tracePt t="49675" x="3111500" y="4249738"/>
          <p14:tracePt t="49690" x="3057525" y="4276725"/>
          <p14:tracePt t="49690" x="3003550" y="4294188"/>
          <p14:tracePt t="49707" x="2932113" y="4303713"/>
          <p14:tracePt t="49723" x="2878138" y="4303713"/>
          <p14:tracePt t="49740" x="2787650" y="4321175"/>
          <p14:tracePt t="49757" x="2760663" y="4330700"/>
          <p14:tracePt t="49773" x="2733675" y="4338638"/>
          <p14:tracePt t="49790" x="2706688" y="4348163"/>
          <p14:tracePt t="49807" x="2689225" y="4348163"/>
          <p14:tracePt t="49823" x="2679700" y="4356100"/>
          <p14:tracePt t="49840" x="2671763" y="4365625"/>
          <p14:tracePt t="49857" x="2662238" y="4375150"/>
          <p14:tracePt t="49874" x="2644775" y="4375150"/>
          <p14:tracePt t="50759" x="2644775" y="4383088"/>
          <p14:tracePt t="50771" x="2635250" y="4383088"/>
          <p14:tracePt t="50784" x="2627313" y="4383088"/>
          <p14:tracePt t="50796" x="2617788" y="4383088"/>
          <p14:tracePt t="50810" x="2600325" y="4392613"/>
          <p14:tracePt t="50827" x="2581275" y="4402138"/>
          <p14:tracePt t="50844" x="2536825" y="4410075"/>
          <p14:tracePt t="50861" x="2509838" y="4419600"/>
          <p14:tracePt t="50877" x="2474913" y="4437063"/>
          <p14:tracePt t="50895" x="2465388" y="4446588"/>
          <p14:tracePt t="50911" x="2455863" y="4456113"/>
          <p14:tracePt t="50927" x="2428875" y="4464050"/>
          <p14:tracePt t="50945" x="2420938" y="4473575"/>
          <p14:tracePt t="50961" x="2411413" y="4483100"/>
          <p14:tracePt t="50978" x="2393950" y="4491038"/>
          <p14:tracePt t="50995" x="2384425" y="4500563"/>
          <p14:tracePt t="51011" x="2366963" y="4518025"/>
          <p14:tracePt t="51030" x="2357438" y="4535488"/>
          <p14:tracePt t="51045" x="2349500" y="4545013"/>
          <p14:tracePt t="51061" x="2322513" y="4581525"/>
          <p14:tracePt t="51079" x="2303463" y="4598988"/>
          <p14:tracePt t="51095" x="2295525" y="4616450"/>
          <p14:tracePt t="51095" x="2286000" y="4635500"/>
          <p14:tracePt t="51115" x="2268538" y="4643438"/>
          <p14:tracePt t="51128" x="2259013" y="4652963"/>
          <p14:tracePt t="51145" x="2232025" y="4660900"/>
          <p14:tracePt t="51161" x="2197100" y="4679950"/>
          <p14:tracePt t="51179" x="2178050" y="4687888"/>
          <p14:tracePt t="51195" x="2151063" y="4706938"/>
          <p14:tracePt t="51214" x="2143125" y="4714875"/>
          <p14:tracePt t="51228" x="2124075" y="4724400"/>
          <p14:tracePt t="51245" x="2097088" y="4741863"/>
          <p14:tracePt t="51263" x="2089150" y="4751388"/>
          <p14:tracePt t="51278" x="2070100" y="4768850"/>
          <p14:tracePt t="51296" x="2052638" y="4787900"/>
          <p14:tracePt t="51313" x="2035175" y="4805363"/>
          <p14:tracePt t="51329" x="2017713" y="4813300"/>
          <p14:tracePt t="51346" x="2008188" y="4840288"/>
          <p14:tracePt t="51361" x="1981200" y="4840288"/>
          <p14:tracePt t="51664" x="1954213" y="4840288"/>
          <p14:tracePt t="51677" x="1873250" y="4859338"/>
          <p14:tracePt t="51689" x="1747838" y="4867275"/>
          <p14:tracePt t="51702" x="1622425" y="4903788"/>
          <p14:tracePt t="51715" x="1541463" y="4913313"/>
          <p14:tracePt t="51729" x="1460500" y="4930775"/>
          <p14:tracePt t="51746" x="1389063" y="4940300"/>
          <p14:tracePt t="51765" x="1362075" y="4940300"/>
          <p14:tracePt t="51779" x="1327150" y="4940300"/>
          <p14:tracePt t="51796" x="1282700" y="4940300"/>
          <p14:tracePt t="51813" x="1263650" y="4940300"/>
          <p14:tracePt t="51829" x="1246188" y="4940300"/>
          <p14:tracePt t="51845" x="1228725" y="4940300"/>
          <p14:tracePt t="51863" x="1236663" y="4940300"/>
          <p14:tracePt t="52449" x="1246188" y="4940300"/>
          <p14:tracePt t="52510" x="1255713" y="4940300"/>
          <p14:tracePt t="52546" x="1263650" y="4940300"/>
          <p14:tracePt t="52571" x="1273175" y="4940300"/>
          <p14:tracePt t="52584" x="1282700" y="4940300"/>
          <p14:tracePt t="52620" x="1290638" y="4940300"/>
          <p14:tracePt t="52632" x="1300163" y="4940300"/>
          <p14:tracePt t="52644" x="1308100" y="4940300"/>
          <p14:tracePt t="52656" x="1327150" y="4940300"/>
          <p14:tracePt t="52669" x="1344613" y="4940300"/>
          <p14:tracePt t="52683" x="1354138" y="4940300"/>
          <p14:tracePt t="52699" x="1362075" y="4940300"/>
          <p14:tracePt t="52716" x="1371600" y="4948238"/>
          <p14:tracePt t="52733" x="1381125" y="4948238"/>
          <p14:tracePt t="52754" x="1389063" y="4948238"/>
          <p14:tracePt t="54542" x="1398588" y="4948238"/>
          <p14:tracePt t="55354" x="1408113" y="4948238"/>
          <p14:tracePt t="55392" x="1416050" y="4948238"/>
          <p14:tracePt t="55404" x="1435100" y="4948238"/>
          <p14:tracePt t="55416" x="1443038" y="4948238"/>
          <p14:tracePt t="55428" x="1470025" y="4948238"/>
          <p14:tracePt t="55442" x="1479550" y="4948238"/>
          <p14:tracePt t="55456" x="1487488" y="4948238"/>
          <p14:tracePt t="55473" x="1514475" y="4948238"/>
          <p14:tracePt t="55491" x="1524000" y="4948238"/>
          <p14:tracePt t="55508" x="1533525" y="4948238"/>
          <p14:tracePt t="55524" x="1560513" y="4940300"/>
          <p14:tracePt t="55541" x="1577975" y="4940300"/>
          <p14:tracePt t="55557" x="1612900" y="4940300"/>
          <p14:tracePt t="55577" x="1639888" y="4940300"/>
          <p14:tracePt t="55590" x="1666875" y="4940300"/>
          <p14:tracePt t="55607" x="1693863" y="4940300"/>
          <p14:tracePt t="55628" x="1703388" y="4940300"/>
          <p14:tracePt t="55640" x="1720850" y="4940300"/>
          <p14:tracePt t="55657" x="1730375" y="4930775"/>
          <p14:tracePt t="55675" x="1747838" y="4930775"/>
          <p14:tracePt t="55691" x="1757363" y="4921250"/>
          <p14:tracePt t="55707" x="1784350" y="4921250"/>
          <p14:tracePt t="55725" x="1792288" y="4913313"/>
          <p14:tracePt t="55746" x="1811338" y="4913313"/>
          <p14:tracePt t="55760" x="1819275" y="4913313"/>
          <p14:tracePt t="55784" x="1838325" y="4913313"/>
          <p14:tracePt t="56432" x="1846263" y="4913313"/>
          <p14:tracePt t="56444" x="1865313" y="4903788"/>
          <p14:tracePt t="56456" x="1882775" y="4894263"/>
          <p14:tracePt t="56468" x="1892300" y="4894263"/>
          <p14:tracePt t="56481" x="1909763" y="4886325"/>
          <p14:tracePt t="56494" x="1917700" y="4886325"/>
          <p14:tracePt t="56509" x="1936750" y="4886325"/>
          <p14:tracePt t="56526" x="1944688" y="4886325"/>
          <p14:tracePt t="56543" x="1954213" y="4886325"/>
          <p14:tracePt t="56559" x="1963738" y="4886325"/>
          <p14:tracePt t="56580" x="1971675" y="4886325"/>
          <p14:tracePt t="56593" x="1981200" y="4886325"/>
          <p14:tracePt t="56609" x="1990725" y="4876800"/>
          <p14:tracePt t="56628" x="1998663" y="4876800"/>
          <p14:tracePt t="56643" x="2008188" y="4876800"/>
          <p14:tracePt t="56660" x="2025650" y="4876800"/>
          <p14:tracePt t="56679" x="2035175" y="4876800"/>
          <p14:tracePt t="57301" x="2044700" y="4876800"/>
          <p14:tracePt t="57325" x="2052638" y="4876800"/>
          <p14:tracePt t="57349" x="2062163" y="4876800"/>
          <p14:tracePt t="57410" x="2070100" y="4876800"/>
          <p14:tracePt t="57422" x="2079625" y="4876800"/>
          <p14:tracePt t="57447" x="2089150" y="4876800"/>
          <p14:tracePt t="57460" x="2097088" y="4876800"/>
          <p14:tracePt t="57471" x="2106613" y="4876800"/>
          <p14:tracePt t="57497" x="2124075" y="4876800"/>
          <p14:tracePt t="57509" x="2143125" y="4876800"/>
          <p14:tracePt t="57520" x="2151063" y="4876800"/>
          <p14:tracePt t="57533" x="2170113" y="4876800"/>
          <p14:tracePt t="57546" x="2178050" y="4876800"/>
          <p14:tracePt t="57561" x="2197100" y="4876800"/>
          <p14:tracePt t="57578" x="2214563" y="4876800"/>
          <p14:tracePt t="57597" x="2232025" y="4876800"/>
          <p14:tracePt t="57612" x="2232025" y="4867275"/>
          <p14:tracePt t="57630" x="2241550" y="4867275"/>
          <p14:tracePt t="58047" x="2268538" y="4867275"/>
          <p14:tracePt t="58058" x="2295525" y="4859338"/>
          <p14:tracePt t="58071" x="2312988" y="4859338"/>
          <p14:tracePt t="58084" x="2339975" y="4849813"/>
          <p14:tracePt t="58098" x="2357438" y="4849813"/>
          <p14:tracePt t="58113" x="2374900" y="4849813"/>
          <p14:tracePt t="58131" x="2411413" y="4840288"/>
          <p14:tracePt t="58147" x="2420938" y="4840288"/>
          <p14:tracePt t="58162" x="2428875" y="4840288"/>
          <p14:tracePt t="58180" x="2455863" y="4840288"/>
          <p14:tracePt t="58197" x="2465388" y="4840288"/>
          <p14:tracePt t="59109" x="2465388" y="4849813"/>
          <p14:tracePt t="59845" x="2465388" y="4859338"/>
          <p14:tracePt t="59858" x="2465388" y="4867275"/>
          <p14:tracePt t="59882" x="2465388" y="4876800"/>
          <p14:tracePt t="59894" x="2465388" y="4894263"/>
          <p14:tracePt t="59919" x="2474913" y="4894263"/>
          <p14:tracePt t="59931" x="2482850" y="4913313"/>
          <p14:tracePt t="59943" x="2482850" y="4930775"/>
          <p14:tracePt t="59956" x="2482850" y="4948238"/>
          <p14:tracePt t="59969" x="2482850" y="4975225"/>
          <p14:tracePt t="59985" x="2492375" y="4992688"/>
          <p14:tracePt t="60002" x="2501900" y="5019675"/>
          <p14:tracePt t="60021" x="2501900" y="5029200"/>
          <p14:tracePt t="60041" x="2509838" y="5029200"/>
          <p14:tracePt t="60053" x="2519363" y="5038725"/>
          <p14:tracePt t="60068" x="2527300" y="5046663"/>
          <p14:tracePt t="60090" x="2536825" y="5056188"/>
          <p14:tracePt t="60114" x="2536825" y="5065713"/>
          <p14:tracePt t="60162" x="2546350" y="5065713"/>
          <p14:tracePt t="60175" x="2546350" y="5073650"/>
          <p14:tracePt t="60189" x="2546350" y="5092700"/>
          <p14:tracePt t="67219" x="2536825" y="5092700"/>
          <p14:tracePt t="67614" x="2527300" y="5083175"/>
          <p14:tracePt t="67627" x="2509838" y="5073650"/>
          <p14:tracePt t="67640" x="2492375" y="5056188"/>
          <p14:tracePt t="67650" x="2455863" y="5038725"/>
          <p14:tracePt t="67663" x="2428875" y="5029200"/>
          <p14:tracePt t="67676" x="2374900" y="5019675"/>
          <p14:tracePt t="67690" x="2349500" y="5019675"/>
          <p14:tracePt t="67707" x="2303463" y="5011738"/>
          <p14:tracePt t="67725" x="2286000" y="5011738"/>
          <p14:tracePt t="67740" x="2259013" y="5029200"/>
          <p14:tracePt t="67757" x="2205038" y="5118100"/>
          <p14:tracePt t="67775" x="2143125" y="5164138"/>
          <p14:tracePt t="67790" x="2079625" y="5218113"/>
          <p14:tracePt t="67807" x="1838325" y="5441950"/>
          <p14:tracePt t="67824" x="1739900" y="5549900"/>
          <p14:tracePt t="67840" x="1658938" y="5638800"/>
          <p14:tracePt t="67857" x="1524000" y="5808663"/>
          <p14:tracePt t="67875" x="1460500" y="5953125"/>
          <p14:tracePt t="67890" x="1371600" y="6159500"/>
          <p14:tracePt t="67909" x="1335088" y="6230938"/>
          <p14:tracePt t="67924" x="1308100" y="6284913"/>
          <p14:tracePt t="67941" x="1273175" y="6284913"/>
          <p14:tracePt t="68140" x="1209675" y="6302375"/>
          <p14:tracePt t="68153" x="1138238" y="6319838"/>
          <p14:tracePt t="68164" x="1076325" y="6337300"/>
          <p14:tracePt t="68178" x="1012825" y="6356350"/>
          <p14:tracePt t="68191" x="958850" y="6373813"/>
          <p14:tracePt t="68208" x="904875" y="6383338"/>
          <p14:tracePt t="68224" x="877888" y="6383338"/>
          <p14:tracePt t="68241" x="869950" y="6383338"/>
          <p14:tracePt t="68287" x="860425" y="6383338"/>
          <p14:tracePt t="68300" x="842963" y="6383338"/>
          <p14:tracePt t="68312" x="825500" y="6383338"/>
          <p14:tracePt t="68326" x="815975" y="6383338"/>
          <p14:tracePt t="68342" x="806450" y="6383338"/>
          <p14:tracePt t="68495" x="798513" y="6383338"/>
          <p14:tracePt t="68507" x="788988" y="6391275"/>
          <p14:tracePt t="68520" x="788988" y="6400800"/>
          <p14:tracePt t="68531" x="779463" y="6400800"/>
          <p14:tracePt t="68545" x="771525" y="6410325"/>
          <p14:tracePt t="68559" x="752475" y="6427788"/>
          <p14:tracePt t="68577" x="717550" y="6464300"/>
          <p14:tracePt t="68595" x="681038" y="6489700"/>
          <p14:tracePt t="68608" x="663575" y="650875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882185"/>
            <a:ext cx="8534400" cy="1122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4211" y="685800"/>
                <a:ext cx="10124815" cy="500531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800" dirty="0" smtClean="0">
                    <a:solidFill>
                      <a:srgbClr val="FF0000"/>
                    </a:solidFill>
                  </a:rPr>
                  <a:t>        Свойства степени с целым показателем</a:t>
                </a:r>
                <a:r>
                  <a:rPr lang="ru-RU" sz="2800" dirty="0">
                    <a:solidFill>
                      <a:srgbClr val="FF0000"/>
                    </a:solidFill>
                  </a:rPr>
                  <a:t>:</a:t>
                </a:r>
                <a:endParaRPr lang="ru-RU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4600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1. 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a</a:t>
                </a:r>
                <a:r>
                  <a:rPr lang="en-US" sz="4600" baseline="30000" dirty="0" smtClean="0">
                    <a:solidFill>
                      <a:srgbClr val="002060"/>
                    </a:solidFill>
                  </a:rPr>
                  <a:t>m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a</a:t>
                </a:r>
                <a:r>
                  <a:rPr lang="en-US" sz="4600" baseline="30000" dirty="0" smtClean="0">
                    <a:solidFill>
                      <a:srgbClr val="002060"/>
                    </a:solidFill>
                  </a:rPr>
                  <a:t>n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>
                    <a:solidFill>
                      <a:srgbClr val="002060"/>
                    </a:solidFill>
                  </a:rPr>
                  <a:t>= </a:t>
                </a:r>
                <a:r>
                  <a:rPr lang="en-US" sz="4600" dirty="0" err="1">
                    <a:solidFill>
                      <a:srgbClr val="002060"/>
                    </a:solidFill>
                  </a:rPr>
                  <a:t>a</a:t>
                </a:r>
                <a:r>
                  <a:rPr lang="en-US" sz="4600" baseline="30000" dirty="0" err="1">
                    <a:solidFill>
                      <a:srgbClr val="002060"/>
                    </a:solidFill>
                  </a:rPr>
                  <a:t>m+n</a:t>
                </a:r>
                <a:endParaRPr lang="ru-RU" sz="46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ru-RU" sz="4600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2</a:t>
                </a:r>
                <a:r>
                  <a:rPr lang="en-US" sz="4600" dirty="0">
                    <a:solidFill>
                      <a:srgbClr val="002060"/>
                    </a:solidFill>
                  </a:rPr>
                  <a:t>. 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 err="1" smtClean="0">
                    <a:solidFill>
                      <a:srgbClr val="002060"/>
                    </a:solidFill>
                  </a:rPr>
                  <a:t>a</a:t>
                </a:r>
                <a:r>
                  <a:rPr lang="en-US" sz="4600" baseline="30000" dirty="0" err="1" smtClean="0">
                    <a:solidFill>
                      <a:srgbClr val="002060"/>
                    </a:solidFill>
                  </a:rPr>
                  <a:t>m</a:t>
                </a:r>
                <a:r>
                  <a:rPr lang="en-US" sz="4600" dirty="0" err="1" smtClean="0">
                    <a:solidFill>
                      <a:srgbClr val="002060"/>
                    </a:solidFill>
                  </a:rPr>
                  <a:t>:a</a:t>
                </a:r>
                <a:r>
                  <a:rPr lang="en-US" sz="4600" baseline="30000" dirty="0" err="1" smtClean="0">
                    <a:solidFill>
                      <a:srgbClr val="002060"/>
                    </a:solidFill>
                  </a:rPr>
                  <a:t>n</a:t>
                </a:r>
                <a:r>
                  <a:rPr lang="en-US" sz="4600" baseline="30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>
                    <a:solidFill>
                      <a:srgbClr val="002060"/>
                    </a:solidFill>
                  </a:rPr>
                  <a:t>= a</a:t>
                </a:r>
                <a:r>
                  <a:rPr lang="en-US" sz="4600" baseline="30000" dirty="0">
                    <a:solidFill>
                      <a:srgbClr val="002060"/>
                    </a:solidFill>
                  </a:rPr>
                  <a:t>m-n</a:t>
                </a:r>
                <a:endParaRPr lang="ru-RU" sz="46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ru-RU" sz="4600" dirty="0">
                    <a:solidFill>
                      <a:srgbClr val="002060"/>
                    </a:solidFill>
                  </a:rPr>
                  <a:t> 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        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3</a:t>
                </a:r>
                <a:r>
                  <a:rPr lang="en-US" sz="4600" dirty="0">
                    <a:solidFill>
                      <a:srgbClr val="002060"/>
                    </a:solidFill>
                  </a:rPr>
                  <a:t>. 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4600" dirty="0">
                    <a:solidFill>
                      <a:srgbClr val="002060"/>
                    </a:solidFill>
                  </a:rPr>
                  <a:t>a</a:t>
                </a:r>
                <a:r>
                  <a:rPr lang="en-US" sz="4600" baseline="30000" dirty="0">
                    <a:solidFill>
                      <a:srgbClr val="002060"/>
                    </a:solidFill>
                  </a:rPr>
                  <a:t>m</a:t>
                </a:r>
                <a:r>
                  <a:rPr lang="en-US" sz="4600" dirty="0">
                    <a:solidFill>
                      <a:srgbClr val="002060"/>
                    </a:solidFill>
                  </a:rPr>
                  <a:t>)</a:t>
                </a:r>
                <a:r>
                  <a:rPr lang="en-US" sz="4600" baseline="30000" dirty="0">
                    <a:solidFill>
                      <a:srgbClr val="002060"/>
                    </a:solidFill>
                  </a:rPr>
                  <a:t>n</a:t>
                </a:r>
                <a:r>
                  <a:rPr lang="en-US" sz="4600" dirty="0">
                    <a:solidFill>
                      <a:srgbClr val="002060"/>
                    </a:solidFill>
                  </a:rPr>
                  <a:t> = </a:t>
                </a:r>
                <a:r>
                  <a:rPr lang="en-US" sz="4600" dirty="0" err="1">
                    <a:solidFill>
                      <a:srgbClr val="002060"/>
                    </a:solidFill>
                  </a:rPr>
                  <a:t>a</a:t>
                </a:r>
                <a:r>
                  <a:rPr lang="en-US" sz="4600" baseline="30000" dirty="0" err="1">
                    <a:solidFill>
                      <a:srgbClr val="002060"/>
                    </a:solidFill>
                  </a:rPr>
                  <a:t>m•n</a:t>
                </a:r>
                <a:endParaRPr lang="ru-RU" sz="46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ru-RU" sz="4600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4</a:t>
                </a:r>
                <a:r>
                  <a:rPr lang="en-US" sz="4600" dirty="0">
                    <a:solidFill>
                      <a:srgbClr val="002060"/>
                    </a:solidFill>
                  </a:rPr>
                  <a:t>. 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(</a:t>
                </a:r>
                <a:r>
                  <a:rPr lang="en-US" sz="4600" dirty="0" err="1">
                    <a:solidFill>
                      <a:srgbClr val="002060"/>
                    </a:solidFill>
                  </a:rPr>
                  <a:t>ab</a:t>
                </a:r>
                <a:r>
                  <a:rPr lang="en-US" sz="4600" dirty="0">
                    <a:solidFill>
                      <a:srgbClr val="002060"/>
                    </a:solidFill>
                  </a:rPr>
                  <a:t>)</a:t>
                </a:r>
                <a:r>
                  <a:rPr lang="en-US" sz="4600" baseline="30000" dirty="0">
                    <a:solidFill>
                      <a:srgbClr val="002060"/>
                    </a:solidFill>
                  </a:rPr>
                  <a:t>n</a:t>
                </a:r>
                <a:r>
                  <a:rPr lang="en-US" sz="4600" dirty="0">
                    <a:solidFill>
                      <a:srgbClr val="002060"/>
                    </a:solidFill>
                  </a:rPr>
                  <a:t> = </a:t>
                </a:r>
                <a:r>
                  <a:rPr lang="en-US" sz="4600" dirty="0" err="1">
                    <a:solidFill>
                      <a:srgbClr val="002060"/>
                    </a:solidFill>
                  </a:rPr>
                  <a:t>a</a:t>
                </a:r>
                <a:r>
                  <a:rPr lang="en-US" sz="4600" baseline="30000" dirty="0" err="1">
                    <a:solidFill>
                      <a:srgbClr val="002060"/>
                    </a:solidFill>
                  </a:rPr>
                  <a:t>n</a:t>
                </a:r>
                <a:r>
                  <a:rPr lang="en-US" sz="4600" dirty="0" err="1">
                    <a:solidFill>
                      <a:srgbClr val="002060"/>
                    </a:solidFill>
                  </a:rPr>
                  <a:t>b</a:t>
                </a:r>
                <a:r>
                  <a:rPr lang="en-US" sz="4600" baseline="30000" dirty="0" err="1">
                    <a:solidFill>
                      <a:srgbClr val="002060"/>
                    </a:solidFill>
                  </a:rPr>
                  <a:t>n</a:t>
                </a:r>
                <a:endParaRPr lang="ru-RU" sz="46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ru-RU" sz="4600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5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.  </a:t>
                </a:r>
                <a:r>
                  <a:rPr lang="en-US" sz="4600" b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ru-RU" sz="4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ru-RU" sz="4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600" dirty="0">
                    <a:solidFill>
                      <a:srgbClr val="002060"/>
                    </a:solidFill>
                  </a:rPr>
                  <a:t> </a:t>
                </a:r>
                <a:r>
                  <a:rPr lang="en-US" sz="4600" dirty="0" smtClean="0">
                    <a:solidFill>
                      <a:srgbClr val="002060"/>
                    </a:solidFill>
                  </a:rPr>
                  <a:t>ⁿ</a:t>
                </a:r>
                <a:r>
                  <a:rPr lang="ru-RU" sz="4600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ru-RU" sz="4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ru-RU" sz="4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ru-RU" sz="4600" dirty="0"/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1" y="685800"/>
                <a:ext cx="10124815" cy="5005316"/>
              </a:xfrm>
              <a:blipFill rotWithShape="0">
                <a:blip r:embed="rId4"/>
                <a:stretch>
                  <a:fillRect t="-3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Блок-схема: узел 3"/>
          <p:cNvSpPr/>
          <p:nvPr/>
        </p:nvSpPr>
        <p:spPr>
          <a:xfrm>
            <a:off x="3821373" y="1651379"/>
            <a:ext cx="45719" cy="81887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2756848" y="4421875"/>
            <a:ext cx="250435" cy="77792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/>
        </p:nvSpPr>
        <p:spPr>
          <a:xfrm>
            <a:off x="3007283" y="4421875"/>
            <a:ext cx="154900" cy="777922"/>
          </a:xfrm>
          <a:prstGeom prst="leftBracket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>
            <a:off x="3521123" y="4421875"/>
            <a:ext cx="95534" cy="777922"/>
          </a:xfrm>
          <a:prstGeom prst="rightBracket">
            <a:avLst/>
          </a:prstGeom>
          <a:ln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Звук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26"/>
    </mc:Choice>
    <mc:Fallback>
      <p:transition spd="slow" advTm="72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800" x="1111250" y="5011738"/>
          <p14:tracePt t="8886" x="1111250" y="5002213"/>
          <p14:tracePt t="9435" x="1111250" y="4975225"/>
          <p14:tracePt t="9448" x="1111250" y="4957763"/>
          <p14:tracePt t="9460" x="1111250" y="4940300"/>
          <p14:tracePt t="9474" x="1111250" y="4921250"/>
          <p14:tracePt t="9491" x="1111250" y="4903788"/>
          <p14:tracePt t="9507" x="1120775" y="4832350"/>
          <p14:tracePt t="9525" x="1147763" y="4733925"/>
          <p14:tracePt t="9541" x="1255713" y="4527550"/>
          <p14:tracePt t="9559" x="1362075" y="4321175"/>
          <p14:tracePt t="9574" x="1487488" y="4087813"/>
          <p14:tracePt t="9591" x="1846263" y="3729038"/>
          <p14:tracePt t="9609" x="2089150" y="3495675"/>
          <p14:tracePt t="9625" x="2249488" y="3335338"/>
          <p14:tracePt t="9641" x="2393950" y="3236913"/>
          <p14:tracePt t="9658" x="2393950" y="3217863"/>
          <p14:tracePt t="9948" x="2393950" y="3190875"/>
          <p14:tracePt t="9961" x="2420938" y="3155950"/>
          <p14:tracePt t="9973" x="2465388" y="3092450"/>
          <p14:tracePt t="9985" x="2527300" y="2994025"/>
          <p14:tracePt t="9998" x="2617788" y="2824163"/>
          <p14:tracePt t="10010" x="2698750" y="2662238"/>
          <p14:tracePt t="10027" x="2752725" y="2563813"/>
          <p14:tracePt t="10045" x="2859088" y="2357438"/>
          <p14:tracePt t="10061" x="2886075" y="2276475"/>
          <p14:tracePt t="10076" x="2905125" y="2241550"/>
          <p14:tracePt t="10092" x="2913063" y="2187575"/>
          <p14:tracePt t="10110" x="2922588" y="2170113"/>
          <p14:tracePt t="10128" x="2932113" y="2151063"/>
          <p14:tracePt t="10143" x="2940050" y="2143125"/>
          <p14:tracePt t="10158" x="2940050" y="2133600"/>
          <p14:tracePt t="10230" x="2940050" y="2124075"/>
          <p14:tracePt t="10243" x="2959100" y="2124075"/>
          <p14:tracePt t="10340" x="2967038" y="2116138"/>
          <p14:tracePt t="10364" x="2984500" y="2097088"/>
          <p14:tracePt t="10377" x="3003550" y="2089150"/>
          <p14:tracePt t="10389" x="3021013" y="2062163"/>
          <p14:tracePt t="10401" x="3048000" y="2044700"/>
          <p14:tracePt t="10413" x="3074988" y="2025650"/>
          <p14:tracePt t="10427" x="3092450" y="2017713"/>
          <p14:tracePt t="10443" x="3111500" y="2008188"/>
          <p14:tracePt t="10460" x="3128963" y="1990725"/>
          <p14:tracePt t="10478" x="3136900" y="1990725"/>
          <p14:tracePt t="10494" x="3146425" y="1990725"/>
          <p14:tracePt t="10494" x="3146425" y="1981200"/>
          <p14:tracePt t="11388" x="3155950" y="1981200"/>
          <p14:tracePt t="12185" x="3173413" y="1981200"/>
          <p14:tracePt t="12196" x="3190875" y="1981200"/>
          <p14:tracePt t="12209" x="3209925" y="1981200"/>
          <p14:tracePt t="12221" x="3236913" y="1981200"/>
          <p14:tracePt t="12234" x="3254375" y="1981200"/>
          <p14:tracePt t="12248" x="3281363" y="1981200"/>
          <p14:tracePt t="12265" x="3316288" y="1971675"/>
          <p14:tracePt t="12283" x="3343275" y="1971675"/>
          <p14:tracePt t="12298" x="3362325" y="1971675"/>
          <p14:tracePt t="12315" x="3389313" y="1963738"/>
          <p14:tracePt t="12333" x="3397250" y="1963738"/>
          <p14:tracePt t="12348" x="3416300" y="1963738"/>
          <p14:tracePt t="12365" x="3433763" y="1963738"/>
          <p14:tracePt t="12383" x="3451225" y="1963738"/>
          <p14:tracePt t="12399" x="3495675" y="1963738"/>
          <p14:tracePt t="12419" x="3505200" y="1963738"/>
          <p14:tracePt t="12433" x="3522663" y="1963738"/>
          <p14:tracePt t="12448" x="3541713" y="1963738"/>
          <p14:tracePt t="12465" x="3568700" y="1963738"/>
          <p14:tracePt t="12481" x="3586163" y="1954213"/>
          <p14:tracePt t="12498" x="3613150" y="1944688"/>
          <p14:tracePt t="12517" x="3621088" y="1944688"/>
          <p14:tracePt t="12533" x="3630613" y="1936750"/>
          <p14:tracePt t="12549" x="3640138" y="1927225"/>
          <p14:tracePt t="12569" x="3648075" y="1927225"/>
          <p14:tracePt t="12637" x="3657600" y="1927225"/>
          <p14:tracePt t="12650" x="3667125" y="1927225"/>
          <p14:tracePt t="12662" x="3684588" y="1917700"/>
          <p14:tracePt t="12686" x="3694113" y="1917700"/>
          <p14:tracePt t="12711" x="3702050" y="1917700"/>
          <p14:tracePt t="13310" x="3711575" y="1917700"/>
          <p14:tracePt t="13322" x="3729038" y="1917700"/>
          <p14:tracePt t="13335" x="3746500" y="1917700"/>
          <p14:tracePt t="13346" x="3756025" y="1917700"/>
          <p14:tracePt t="13359" x="3765550" y="1927225"/>
          <p14:tracePt t="13371" x="3773488" y="1927225"/>
          <p14:tracePt t="13385" x="3783013" y="1927225"/>
          <p14:tracePt t="13401" x="3792538" y="1927225"/>
          <p14:tracePt t="13418" x="3800475" y="1927225"/>
          <p14:tracePt t="13435" x="3819525" y="1927225"/>
          <p14:tracePt t="13452" x="3836988" y="1927225"/>
          <p14:tracePt t="13472" x="3846513" y="1927225"/>
          <p14:tracePt t="13493" x="3863975" y="1927225"/>
          <p14:tracePt t="13505" x="3873500" y="1927225"/>
          <p14:tracePt t="13529" x="3898900" y="1927225"/>
          <p14:tracePt t="13542" x="3908425" y="1927225"/>
          <p14:tracePt t="13555" x="3935413" y="1927225"/>
          <p14:tracePt t="13568" x="3952875" y="1927225"/>
          <p14:tracePt t="13584" x="3962400" y="1927225"/>
          <p14:tracePt t="13601" x="3989388" y="1927225"/>
          <p14:tracePt t="13617" x="3998913" y="1927225"/>
          <p14:tracePt t="13639" x="4006850" y="1927225"/>
          <p14:tracePt t="13664" x="4016375" y="1927225"/>
          <p14:tracePt t="13677" x="4025900" y="1927225"/>
          <p14:tracePt t="13713" x="4043363" y="1927225"/>
          <p14:tracePt t="13738" x="4051300" y="1927225"/>
          <p14:tracePt t="13774" x="4060825" y="1927225"/>
          <p14:tracePt t="13812" x="4060825" y="1936750"/>
          <p14:tracePt t="13835" x="4070350" y="1936750"/>
          <p14:tracePt t="13860" x="4078288" y="1936750"/>
          <p14:tracePt t="13884" x="4087813" y="1936750"/>
          <p14:tracePt t="13932" x="4097338" y="1936750"/>
          <p14:tracePt t="13970" x="4105275" y="1936750"/>
          <p14:tracePt t="14006" x="4114800" y="1936750"/>
          <p14:tracePt t="14020" x="4124325" y="1936750"/>
          <p14:tracePt t="14031" x="4132263" y="1936750"/>
          <p14:tracePt t="14045" x="4141788" y="1936750"/>
          <p14:tracePt t="14056" x="4151313" y="1936750"/>
          <p14:tracePt t="14069" x="4159250" y="1936750"/>
          <p14:tracePt t="14557" x="4168775" y="1936750"/>
          <p14:tracePt t="14569" x="4178300" y="1936750"/>
          <p14:tracePt t="14581" x="4186238" y="1936750"/>
          <p14:tracePt t="14593" x="4195763" y="1936750"/>
          <p14:tracePt t="14605" x="4203700" y="1936750"/>
          <p14:tracePt t="14619" x="4222750" y="1936750"/>
          <p14:tracePt t="14636" x="4240213" y="1936750"/>
          <p14:tracePt t="14653" x="4294188" y="1936750"/>
          <p14:tracePt t="14670" x="4311650" y="1936750"/>
          <p14:tracePt t="14687" x="4356100" y="1927225"/>
          <p14:tracePt t="14705" x="4375150" y="1927225"/>
          <p14:tracePt t="14720" x="4392613" y="1927225"/>
          <p14:tracePt t="14737" x="4402138" y="1927225"/>
          <p14:tracePt t="14754" x="4410075" y="1927225"/>
          <p14:tracePt t="14863" x="4419600" y="1927225"/>
          <p14:tracePt t="14899" x="4429125" y="1927225"/>
          <p14:tracePt t="14912" x="4437063" y="1927225"/>
          <p14:tracePt t="14936" x="4446588" y="1927225"/>
          <p14:tracePt t="14948" x="4456113" y="1927225"/>
          <p14:tracePt t="14961" x="4464050" y="1927225"/>
          <p14:tracePt t="15315" x="4500563" y="1927225"/>
          <p14:tracePt t="15327" x="4545013" y="1927225"/>
          <p14:tracePt t="15341" x="4581525" y="1927225"/>
          <p14:tracePt t="15352" x="4616450" y="1927225"/>
          <p14:tracePt t="15363" x="4643438" y="1927225"/>
          <p14:tracePt t="15376" x="4670425" y="1927225"/>
          <p14:tracePt t="15389" x="4706938" y="1927225"/>
          <p14:tracePt t="15405" x="4733925" y="1927225"/>
          <p14:tracePt t="15421" x="4795838" y="1927225"/>
          <p14:tracePt t="15439" x="4822825" y="1927225"/>
          <p14:tracePt t="15455" x="4859338" y="1927225"/>
          <p14:tracePt t="15471" x="4894263" y="1927225"/>
          <p14:tracePt t="15489" x="4903788" y="1927225"/>
          <p14:tracePt t="15505" x="4921250" y="1936750"/>
          <p14:tracePt t="15522" x="4940300" y="1936750"/>
          <p14:tracePt t="15539" x="4948238" y="1936750"/>
          <p14:tracePt t="15560" x="4957763" y="1936750"/>
          <p14:tracePt t="15574" x="4965700" y="1936750"/>
          <p14:tracePt t="15589" x="4984750" y="1936750"/>
          <p14:tracePt t="15605" x="5002213" y="1936750"/>
          <p14:tracePt t="15622" x="5011738" y="1936750"/>
          <p14:tracePt t="15639" x="5038725" y="1936750"/>
          <p14:tracePt t="15655" x="5073650" y="1936750"/>
          <p14:tracePt t="15673" x="5100638" y="1936750"/>
          <p14:tracePt t="15690" x="5154613" y="1936750"/>
          <p14:tracePt t="15708" x="5172075" y="1936750"/>
          <p14:tracePt t="15723" x="5181600" y="1936750"/>
          <p14:tracePt t="15740" x="5218113" y="1936750"/>
          <p14:tracePt t="15758" x="5226050" y="1927225"/>
          <p14:tracePt t="15774" x="5235575" y="1927225"/>
          <p14:tracePt t="15790" x="5270500" y="1917700"/>
          <p14:tracePt t="15808" x="5289550" y="1909763"/>
          <p14:tracePt t="15824" x="5324475" y="1909763"/>
          <p14:tracePt t="15842" x="5334000" y="1900238"/>
          <p14:tracePt t="15857" x="5343525" y="1900238"/>
          <p14:tracePt t="16777" x="5351463" y="1892300"/>
          <p14:tracePt t="16796" x="5370513" y="1873250"/>
          <p14:tracePt t="16808" x="5387975" y="1865313"/>
          <p14:tracePt t="16821" x="5405438" y="1846263"/>
          <p14:tracePt t="16833" x="5432425" y="1838325"/>
          <p14:tracePt t="16845" x="5468938" y="1828800"/>
          <p14:tracePt t="16860" x="5522913" y="1811338"/>
          <p14:tracePt t="16877" x="5611813" y="1784350"/>
          <p14:tracePt t="16895" x="5648325" y="1765300"/>
          <p14:tracePt t="16911" x="5665788" y="1757363"/>
          <p14:tracePt t="16927" x="5692775" y="1739900"/>
          <p14:tracePt t="16945" x="5692775" y="1730375"/>
          <p14:tracePt t="16960" x="5702300" y="1720850"/>
          <p14:tracePt t="16977" x="5702300" y="1712913"/>
          <p14:tracePt t="16994" x="5710238" y="1693863"/>
          <p14:tracePt t="17010" x="5719763" y="1685925"/>
          <p14:tracePt t="17030" x="5710238" y="1685925"/>
          <p14:tracePt t="17199" x="5702300" y="1685925"/>
          <p14:tracePt t="17224" x="5702300" y="1676400"/>
          <p14:tracePt t="17236" x="5692775" y="1676400"/>
          <p14:tracePt t="17249" x="5683250" y="1676400"/>
          <p14:tracePt t="17262" x="5683250" y="1666875"/>
          <p14:tracePt t="17298" x="5692775" y="1666875"/>
          <p14:tracePt t="17444" x="5702300" y="1666875"/>
          <p14:tracePt t="17458" x="5710238" y="1666875"/>
          <p14:tracePt t="17470" x="5727700" y="1666875"/>
          <p14:tracePt t="17483" x="5746750" y="1666875"/>
          <p14:tracePt t="17496" x="5764213" y="1666875"/>
          <p14:tracePt t="17513" x="5781675" y="1666875"/>
          <p14:tracePt t="17529" x="5854700" y="1666875"/>
          <p14:tracePt t="17548" x="5880100" y="1666875"/>
          <p14:tracePt t="17563" x="5926138" y="1666875"/>
          <p14:tracePt t="17581" x="5943600" y="1666875"/>
          <p14:tracePt t="17596" x="5953125" y="1666875"/>
          <p14:tracePt t="17613" x="5970588" y="1666875"/>
          <p14:tracePt t="17631" x="5980113" y="1666875"/>
          <p14:tracePt t="17646" x="5988050" y="1666875"/>
          <p14:tracePt t="17665" x="6032500" y="1658938"/>
          <p14:tracePt t="17682" x="6059488" y="1658938"/>
          <p14:tracePt t="17695" x="6086475" y="1649413"/>
          <p14:tracePt t="17711" x="6149975" y="1649413"/>
          <p14:tracePt t="17728" x="6167438" y="1649413"/>
          <p14:tracePt t="17744" x="6194425" y="1649413"/>
          <p14:tracePt t="17762" x="6203950" y="1649413"/>
          <p14:tracePt t="17778" x="6211888" y="1649413"/>
          <p14:tracePt t="17909" x="6221413" y="1649413"/>
          <p14:tracePt t="17934" x="6211888" y="1649413"/>
          <p14:tracePt t="18533" x="6184900" y="1649413"/>
          <p14:tracePt t="18545" x="6149975" y="1649413"/>
          <p14:tracePt t="18558" x="6122988" y="1676400"/>
          <p14:tracePt t="18570" x="6086475" y="1693863"/>
          <p14:tracePt t="18583" x="6051550" y="1703388"/>
          <p14:tracePt t="18598" x="5997575" y="1720850"/>
          <p14:tracePt t="18615" x="5781675" y="1765300"/>
          <p14:tracePt t="18633" x="5656263" y="1792288"/>
          <p14:tracePt t="18648" x="5567363" y="1811338"/>
          <p14:tracePt t="18665" x="5343525" y="1882775"/>
          <p14:tracePt t="18683" x="5172075" y="1936750"/>
          <p14:tracePt t="18700" x="4992688" y="1998663"/>
          <p14:tracePt t="18715" x="4768850" y="2124075"/>
          <p14:tracePt t="18735" x="4697413" y="2160588"/>
          <p14:tracePt t="18749" x="4635500" y="2197100"/>
          <p14:tracePt t="18764" x="4500563" y="2241550"/>
          <p14:tracePt t="18781" x="4392613" y="2276475"/>
          <p14:tracePt t="18798" x="4159250" y="2322513"/>
          <p14:tracePt t="18817" x="4070350" y="2357438"/>
          <p14:tracePt t="18832" x="3998913" y="2384425"/>
          <p14:tracePt t="18849" x="3873500" y="2438400"/>
          <p14:tracePt t="18867" x="3819525" y="2455863"/>
          <p14:tracePt t="18882" x="3756025" y="2492375"/>
          <p14:tracePt t="18899" x="3576638" y="2573338"/>
          <p14:tracePt t="18919" x="3487738" y="2600325"/>
          <p14:tracePt t="18932" x="3362325" y="2635250"/>
          <p14:tracePt t="18951" x="3325813" y="2644775"/>
          <p14:tracePt t="18966" x="3298825" y="2644775"/>
          <p14:tracePt t="18982" x="3244850" y="2671763"/>
          <p14:tracePt t="19001" x="3217863" y="2671763"/>
          <p14:tracePt t="19016" x="3182938" y="2679700"/>
          <p14:tracePt t="19033" x="3128963" y="2689225"/>
          <p14:tracePt t="19053" x="3101975" y="2698750"/>
          <p14:tracePt t="19066" x="3065463" y="2706688"/>
          <p14:tracePt t="19083" x="3003550" y="2716213"/>
          <p14:tracePt t="19100" x="2976563" y="2716213"/>
          <p14:tracePt t="19116" x="2922588" y="2716213"/>
          <p14:tracePt t="19135" x="2905125" y="2725738"/>
          <p14:tracePt t="19149" x="2895600" y="2725738"/>
          <p14:tracePt t="19166" x="2868613" y="2733675"/>
          <p14:tracePt t="19185" x="2878138" y="2733675"/>
          <p14:tracePt t="19598" x="2913063" y="2733675"/>
          <p14:tracePt t="19610" x="2949575" y="2725738"/>
          <p14:tracePt t="19623" x="2984500" y="2716213"/>
          <p14:tracePt t="19636" x="3030538" y="2706688"/>
          <p14:tracePt t="19651" x="3048000" y="2706688"/>
          <p14:tracePt t="19668" x="3092450" y="2706688"/>
          <p14:tracePt t="19686" x="3101975" y="2706688"/>
          <p14:tracePt t="19701" x="3119438" y="2706688"/>
          <p14:tracePt t="19718" x="3146425" y="2706688"/>
          <p14:tracePt t="19735" x="3155950" y="2698750"/>
          <p14:tracePt t="19752" x="3163888" y="2698750"/>
          <p14:tracePt t="19769" x="3173413" y="2698750"/>
          <p14:tracePt t="20553" x="3182938" y="2698750"/>
          <p14:tracePt t="20564" x="3190875" y="2698750"/>
          <p14:tracePt t="20576" x="3200400" y="2698750"/>
          <p14:tracePt t="20590" x="3217863" y="2698750"/>
          <p14:tracePt t="20603" x="3236913" y="2698750"/>
          <p14:tracePt t="20620" x="3244850" y="2698750"/>
          <p14:tracePt t="20637" x="3289300" y="2689225"/>
          <p14:tracePt t="20654" x="3308350" y="2689225"/>
          <p14:tracePt t="20670" x="3335338" y="2679700"/>
          <p14:tracePt t="20689" x="3352800" y="2679700"/>
          <p14:tracePt t="20711" x="3352800" y="2671763"/>
          <p14:tracePt t="20724" x="3362325" y="2671763"/>
          <p14:tracePt t="20737" x="3370263" y="2671763"/>
          <p14:tracePt t="20760" x="3379788" y="2662238"/>
          <p14:tracePt t="20774" x="3389313" y="2654300"/>
          <p14:tracePt t="20869" x="3389313" y="2644775"/>
          <p14:tracePt t="20882" x="3397250" y="2635250"/>
          <p14:tracePt t="20894" x="3406775" y="2617788"/>
          <p14:tracePt t="20919" x="3406775" y="2608263"/>
          <p14:tracePt t="20931" x="3416300" y="2600325"/>
          <p14:tracePt t="20943" x="3424238" y="2573338"/>
          <p14:tracePt t="20957" x="3424238" y="2554288"/>
          <p14:tracePt t="20970" x="3441700" y="2546350"/>
          <p14:tracePt t="20988" x="3451225" y="2527300"/>
          <p14:tracePt t="21007" x="3460750" y="2519363"/>
          <p14:tracePt t="21022" x="3468688" y="2509838"/>
          <p14:tracePt t="21042" x="3478213" y="2501900"/>
          <p14:tracePt t="21066" x="3487738" y="2501900"/>
          <p14:tracePt t="21078" x="3495675" y="2482850"/>
          <p14:tracePt t="21092" x="3505200" y="2474913"/>
          <p14:tracePt t="21105" x="3514725" y="2465388"/>
          <p14:tracePt t="21122" x="3522663" y="2455863"/>
          <p14:tracePt t="21141" x="3522663" y="2447925"/>
          <p14:tracePt t="21155" x="3532188" y="2438400"/>
          <p14:tracePt t="21213" x="3541713" y="2428875"/>
          <p14:tracePt t="21225" x="3541713" y="2420938"/>
          <p14:tracePt t="21237" x="3541713" y="2411413"/>
          <p14:tracePt t="21250" x="3549650" y="2411413"/>
          <p14:tracePt t="21764" x="3559175" y="2411413"/>
          <p14:tracePt t="21776" x="3576638" y="2411413"/>
          <p14:tracePt t="21788" x="3603625" y="2420938"/>
          <p14:tracePt t="21800" x="3621088" y="2428875"/>
          <p14:tracePt t="21812" x="3640138" y="2438400"/>
          <p14:tracePt t="21826" x="3657600" y="2438400"/>
          <p14:tracePt t="21840" x="3675063" y="2447925"/>
          <p14:tracePt t="21857" x="3694113" y="2455863"/>
          <p14:tracePt t="21879" x="3711575" y="2465388"/>
          <p14:tracePt t="21890" x="3721100" y="2474913"/>
          <p14:tracePt t="21906" x="3729038" y="2492375"/>
          <p14:tracePt t="21923" x="3746500" y="2501900"/>
          <p14:tracePt t="21939" x="3746500" y="2509838"/>
          <p14:tracePt t="21955" x="3756025" y="2519363"/>
          <p14:tracePt t="21972" x="3765550" y="2527300"/>
          <p14:tracePt t="21989" x="3765550" y="2536825"/>
          <p14:tracePt t="22081" x="3773488" y="2536825"/>
          <p14:tracePt t="22130" x="3773488" y="2546350"/>
          <p14:tracePt t="22143" x="3783013" y="2546350"/>
          <p14:tracePt t="22155" x="3792538" y="2554288"/>
          <p14:tracePt t="22179" x="3810000" y="2554288"/>
          <p14:tracePt t="22204" x="3819525" y="2563813"/>
          <p14:tracePt t="22228" x="3827463" y="2573338"/>
          <p14:tracePt t="22241" x="3846513" y="2573338"/>
          <p14:tracePt t="22265" x="3854450" y="2581275"/>
          <p14:tracePt t="22289" x="3863975" y="2581275"/>
          <p14:tracePt t="22302" x="3873500" y="2581275"/>
          <p14:tracePt t="22314" x="3881438" y="2590800"/>
          <p14:tracePt t="22338" x="3890963" y="2590800"/>
          <p14:tracePt t="22350" x="3898900" y="2600325"/>
          <p14:tracePt t="22363" x="3908425" y="2600325"/>
          <p14:tracePt t="22387" x="3917950" y="2608263"/>
          <p14:tracePt t="22399" x="3925888" y="2608263"/>
          <p14:tracePt t="22412" x="3935413" y="2617788"/>
          <p14:tracePt t="22437" x="3944938" y="2627313"/>
          <p14:tracePt t="22448" x="3962400" y="2627313"/>
          <p14:tracePt t="22473" x="3971925" y="2627313"/>
          <p14:tracePt t="22486" x="3979863" y="2627313"/>
          <p14:tracePt t="22497" x="3998913" y="2627313"/>
          <p14:tracePt t="22512" x="4016375" y="2635250"/>
          <p14:tracePt t="22527" x="4033838" y="2635250"/>
          <p14:tracePt t="22542" x="4060825" y="2635250"/>
          <p14:tracePt t="22561" x="4070350" y="2635250"/>
          <p14:tracePt t="22576" x="4078288" y="2627313"/>
          <p14:tracePt t="22596" x="4087813" y="2627313"/>
          <p14:tracePt t="22951" x="4105275" y="2627313"/>
          <p14:tracePt t="22963" x="4124325" y="2617788"/>
          <p14:tracePt t="22975" x="4132263" y="2617788"/>
          <p14:tracePt t="22986" x="4141788" y="2617788"/>
          <p14:tracePt t="22998" x="4168775" y="2608263"/>
          <p14:tracePt t="23012" x="4186238" y="2608263"/>
          <p14:tracePt t="23026" x="4195763" y="2600325"/>
          <p14:tracePt t="23042" x="4213225" y="2590800"/>
          <p14:tracePt t="23042" x="4240213" y="2590800"/>
          <p14:tracePt t="23062" x="4249738" y="2590800"/>
          <p14:tracePt t="23077" x="4267200" y="2581275"/>
          <p14:tracePt t="23092" x="4294188" y="2573338"/>
          <p14:tracePt t="23111" x="4311650" y="2573338"/>
          <p14:tracePt t="23126" x="4321175" y="2563813"/>
          <p14:tracePt t="23143" x="4348163" y="2554288"/>
          <p14:tracePt t="23160" x="4356100" y="2554288"/>
          <p14:tracePt t="23182" x="4365625" y="2554288"/>
          <p14:tracePt t="23305" x="4365625" y="2546350"/>
          <p14:tracePt t="23317" x="4375150" y="2546350"/>
          <p14:tracePt t="24003" x="4392613" y="2546350"/>
          <p14:tracePt t="24015" x="4402138" y="2546350"/>
          <p14:tracePt t="24027" x="4410075" y="2546350"/>
          <p14:tracePt t="24038" x="4429125" y="2546350"/>
          <p14:tracePt t="24051" x="4437063" y="2546350"/>
          <p14:tracePt t="24064" x="4437063" y="2554288"/>
          <p14:tracePt t="24078" x="4456113" y="2554288"/>
          <p14:tracePt t="24095" x="4464050" y="2563813"/>
          <p14:tracePt t="24112" x="4491038" y="2563813"/>
          <p14:tracePt t="24130" x="4500563" y="2563813"/>
          <p14:tracePt t="24145" x="4545013" y="2573338"/>
          <p14:tracePt t="24163" x="4572000" y="2581275"/>
          <p14:tracePt t="24180" x="4598988" y="2590800"/>
          <p14:tracePt t="24196" x="4643438" y="2590800"/>
          <p14:tracePt t="24214" x="4670425" y="2600325"/>
          <p14:tracePt t="24230" x="4697413" y="2608263"/>
          <p14:tracePt t="24248" x="4714875" y="2617788"/>
          <p14:tracePt t="24264" x="4724400" y="2617788"/>
          <p14:tracePt t="24280" x="4751388" y="2635250"/>
          <p14:tracePt t="24298" x="4778375" y="2635250"/>
          <p14:tracePt t="24314" x="4795838" y="2635250"/>
          <p14:tracePt t="24330" x="4859338" y="2644775"/>
          <p14:tracePt t="24348" x="4894263" y="2644775"/>
          <p14:tracePt t="24364" x="4921250" y="2644775"/>
          <p14:tracePt t="24380" x="4965700" y="2644775"/>
          <p14:tracePt t="24398" x="4975225" y="2644775"/>
          <p14:tracePt t="24414" x="4992688" y="2644775"/>
          <p14:tracePt t="24737" x="5019675" y="2644775"/>
          <p14:tracePt t="24749" x="5038725" y="2644775"/>
          <p14:tracePt t="24761" x="5065713" y="2644775"/>
          <p14:tracePt t="24773" x="5083175" y="2644775"/>
          <p14:tracePt t="24786" x="5100638" y="2644775"/>
          <p14:tracePt t="24799" x="5110163" y="2644775"/>
          <p14:tracePt t="24815" x="5127625" y="2644775"/>
          <p14:tracePt t="24832" x="5181600" y="2644775"/>
          <p14:tracePt t="24849" x="5208588" y="2654300"/>
          <p14:tracePt t="24865" x="5235575" y="2654300"/>
          <p14:tracePt t="24882" x="5262563" y="2654300"/>
          <p14:tracePt t="24901" x="5270500" y="2654300"/>
          <p14:tracePt t="24916" x="5280025" y="2654300"/>
          <p14:tracePt t="24933" x="5297488" y="2654300"/>
          <p14:tracePt t="24949" x="5307013" y="2654300"/>
          <p14:tracePt t="24969" x="5316538" y="2654300"/>
          <p14:tracePt t="24983" x="5324475" y="2654300"/>
          <p14:tracePt t="25006" x="5334000" y="2654300"/>
          <p14:tracePt t="25103" x="5343525" y="2654300"/>
          <p14:tracePt t="25128" x="5351463" y="2654300"/>
          <p14:tracePt t="25140" x="5397500" y="2654300"/>
          <p14:tracePt t="25617" x="5441950" y="2654300"/>
          <p14:tracePt t="25630" x="5476875" y="2635250"/>
          <p14:tracePt t="25641" x="5513388" y="2617788"/>
          <p14:tracePt t="25655" x="5540375" y="2590800"/>
          <p14:tracePt t="25667" x="5567363" y="2546350"/>
          <p14:tracePt t="25684" x="5584825" y="2527300"/>
          <p14:tracePt t="25701" x="5602288" y="2492375"/>
          <p14:tracePt t="25718" x="5602288" y="2482850"/>
          <p14:tracePt t="25734" x="5611813" y="2474913"/>
          <p14:tracePt t="25753" x="5611813" y="2465388"/>
          <p14:tracePt t="25767" x="5621338" y="2455863"/>
          <p14:tracePt t="25789" x="5629275" y="2455863"/>
          <p14:tracePt t="25802" x="5629275" y="2447925"/>
          <p14:tracePt t="25838" x="5638800" y="2447925"/>
          <p14:tracePt t="25850" x="5638800" y="2438400"/>
          <p14:tracePt t="25887" x="5638800" y="2428875"/>
          <p14:tracePt t="25899" x="5648325" y="2428875"/>
          <p14:tracePt t="25912" x="5675313" y="2428875"/>
          <p14:tracePt t="26181" x="5692775" y="2428875"/>
          <p14:tracePt t="26192" x="5719763" y="2428875"/>
          <p14:tracePt t="26206" x="5737225" y="2428875"/>
          <p14:tracePt t="26219" x="5754688" y="2428875"/>
          <p14:tracePt t="26235" x="5773738" y="2428875"/>
          <p14:tracePt t="26252" x="5791200" y="2428875"/>
          <p14:tracePt t="26269" x="5800725" y="2428875"/>
          <p14:tracePt t="26285" x="5818188" y="2428875"/>
          <p14:tracePt t="26304" x="5835650" y="2420938"/>
          <p14:tracePt t="26327" x="5845175" y="2420938"/>
          <p14:tracePt t="26340" x="5854700" y="2420938"/>
          <p14:tracePt t="26353" x="5872163" y="2420938"/>
          <p14:tracePt t="26369" x="5889625" y="2420938"/>
          <p14:tracePt t="26386" x="5916613" y="2420938"/>
          <p14:tracePt t="26404" x="5934075" y="2420938"/>
          <p14:tracePt t="26419" x="5970588" y="2420938"/>
          <p14:tracePt t="26438" x="5980113" y="2420938"/>
          <p14:tracePt t="26461" x="5988050" y="2420938"/>
          <p14:tracePt t="26474" x="5997575" y="2420938"/>
          <p14:tracePt t="26488" x="6007100" y="2420938"/>
          <p14:tracePt t="26503" x="6015038" y="2420938"/>
          <p14:tracePt t="26523" x="6024563" y="2420938"/>
          <p14:tracePt t="26546" x="6032500" y="2420938"/>
          <p14:tracePt t="26559" x="6042025" y="2420938"/>
          <p14:tracePt t="27459" x="6032500" y="2420938"/>
          <p14:tracePt t="27600" x="6024563" y="2420938"/>
          <p14:tracePt t="27612" x="6007100" y="2428875"/>
          <p14:tracePt t="27625" x="5997575" y="2438400"/>
          <p14:tracePt t="27636" x="5988050" y="2438400"/>
          <p14:tracePt t="27649" x="5970588" y="2438400"/>
          <p14:tracePt t="27661" x="5943600" y="2455863"/>
          <p14:tracePt t="27674" x="5916613" y="2474913"/>
          <p14:tracePt t="27689" x="5889625" y="2482850"/>
          <p14:tracePt t="27707" x="5808663" y="2536825"/>
          <p14:tracePt t="27722" x="5773738" y="2563813"/>
          <p14:tracePt t="27738" x="5719763" y="2573338"/>
          <p14:tracePt t="27755" x="5629275" y="2608263"/>
          <p14:tracePt t="27773" x="5567363" y="2627313"/>
          <p14:tracePt t="27789" x="5459413" y="2662238"/>
          <p14:tracePt t="27805" x="5245100" y="2725738"/>
          <p14:tracePt t="27823" x="5164138" y="2770188"/>
          <p14:tracePt t="27839" x="4984750" y="2886075"/>
          <p14:tracePt t="27857" x="4867275" y="2922588"/>
          <p14:tracePt t="27872" x="4733925" y="2967038"/>
          <p14:tracePt t="27889" x="4508500" y="3038475"/>
          <p14:tracePt t="27908" x="4429125" y="3057525"/>
          <p14:tracePt t="27923" x="4383088" y="3074988"/>
          <p14:tracePt t="27939" x="4294188" y="3092450"/>
          <p14:tracePt t="27956" x="4249738" y="3101975"/>
          <p14:tracePt t="27973" x="4222750" y="3111500"/>
          <p14:tracePt t="27989" x="4159250" y="3119438"/>
          <p14:tracePt t="28007" x="4132263" y="3119438"/>
          <p14:tracePt t="28025" x="4033838" y="3136900"/>
          <p14:tracePt t="28041" x="3989388" y="3136900"/>
          <p14:tracePt t="28056" x="3925888" y="3146425"/>
          <p14:tracePt t="28073" x="3854450" y="3155950"/>
          <p14:tracePt t="28091" x="3827463" y="3155950"/>
          <p14:tracePt t="28106" x="3800475" y="3155950"/>
          <p14:tracePt t="28124" x="3773488" y="3155950"/>
          <p14:tracePt t="28140" x="3765550" y="3155950"/>
          <p14:tracePt t="28156" x="3729038" y="3155950"/>
          <p14:tracePt t="28175" x="3721100" y="3155950"/>
          <p14:tracePt t="28198" x="3702050" y="3155950"/>
          <p14:tracePt t="28211" x="3694113" y="3155950"/>
          <p14:tracePt t="28224" x="3675063" y="3155950"/>
          <p14:tracePt t="28240" x="3667125" y="3155950"/>
          <p14:tracePt t="28256" x="3640138" y="3155950"/>
          <p14:tracePt t="28273" x="3630613" y="3155950"/>
          <p14:tracePt t="30054" x="3630613" y="3163888"/>
          <p14:tracePt t="30774" x="3630613" y="3173413"/>
          <p14:tracePt t="30787" x="3630613" y="3182938"/>
          <p14:tracePt t="30800" x="3630613" y="3200400"/>
          <p14:tracePt t="30811" x="3630613" y="3217863"/>
          <p14:tracePt t="30823" x="3630613" y="3236913"/>
          <p14:tracePt t="30835" x="3630613" y="3254375"/>
          <p14:tracePt t="30849" x="3621088" y="3263900"/>
          <p14:tracePt t="30865" x="3621088" y="3271838"/>
          <p14:tracePt t="30881" x="3613150" y="3289300"/>
          <p14:tracePt t="30899" x="3613150" y="3298825"/>
          <p14:tracePt t="30915" x="3613150" y="3308350"/>
          <p14:tracePt t="30931" x="3594100" y="3316288"/>
          <p14:tracePt t="30949" x="3586163" y="3325813"/>
          <p14:tracePt t="30965" x="3568700" y="3343275"/>
          <p14:tracePt t="30984" x="3559175" y="3362325"/>
          <p14:tracePt t="30998" x="3549650" y="3370263"/>
          <p14:tracePt t="31015" x="3532188" y="3389313"/>
          <p14:tracePt t="31034" x="3514725" y="3397250"/>
          <p14:tracePt t="31048" x="3505200" y="3397250"/>
          <p14:tracePt t="31048" x="3495675" y="3406775"/>
          <p14:tracePt t="31069" x="3487738" y="3406775"/>
          <p14:tracePt t="31082" x="3468688" y="3406775"/>
          <p14:tracePt t="31104" x="3460750" y="3406775"/>
          <p14:tracePt t="31129" x="3451225" y="3406775"/>
          <p14:tracePt t="31141" x="3441700" y="3406775"/>
          <p14:tracePt t="31167" x="3433763" y="3406775"/>
          <p14:tracePt t="31177" x="3424238" y="3406775"/>
          <p14:tracePt t="31190" x="3406775" y="3406775"/>
          <p14:tracePt t="31216" x="3406775" y="3397250"/>
          <p14:tracePt t="31227" x="3397250" y="3397250"/>
          <p14:tracePt t="31239" x="3389313" y="3397250"/>
          <p14:tracePt t="31252" x="3379788" y="3389313"/>
          <p14:tracePt t="31266" x="3370263" y="3389313"/>
          <p14:tracePt t="31288" x="3352800" y="3379788"/>
          <p14:tracePt t="31301" x="3343275" y="3379788"/>
          <p14:tracePt t="31316" x="3335338" y="3379788"/>
          <p14:tracePt t="31335" x="3325813" y="3379788"/>
          <p14:tracePt t="31351" x="3316288" y="3379788"/>
          <p14:tracePt t="31367" x="3308350" y="3379788"/>
          <p14:tracePt t="31382" x="3298825" y="3379788"/>
          <p14:tracePt t="31399" x="3281363" y="3379788"/>
          <p14:tracePt t="31421" x="3271838" y="3379788"/>
          <p14:tracePt t="31446" x="3263900" y="3379788"/>
          <p14:tracePt t="31471" x="3271838" y="3379788"/>
          <p14:tracePt t="31679" x="3289300" y="3379788"/>
          <p14:tracePt t="31692" x="3308350" y="3379788"/>
          <p14:tracePt t="31705" x="3335338" y="3379788"/>
          <p14:tracePt t="31718" x="3370263" y="3379788"/>
          <p14:tracePt t="31733" x="3397250" y="3370263"/>
          <p14:tracePt t="31750" x="3441700" y="3370263"/>
          <p14:tracePt t="31768" x="3460750" y="3370263"/>
          <p14:tracePt t="31784" x="3478213" y="3370263"/>
          <p14:tracePt t="31801" x="3495675" y="3370263"/>
          <p14:tracePt t="31817" x="3505200" y="3370263"/>
          <p14:tracePt t="31839" x="3522663" y="3370263"/>
          <p14:tracePt t="31853" x="3541713" y="3370263"/>
          <p14:tracePt t="31875" x="3559175" y="3370263"/>
          <p14:tracePt t="31888" x="3586163" y="3370263"/>
          <p14:tracePt t="31901" x="3613150" y="3370263"/>
          <p14:tracePt t="31917" x="3648075" y="3370263"/>
          <p14:tracePt t="31934" x="3702050" y="3370263"/>
          <p14:tracePt t="31952" x="3721100" y="3370263"/>
          <p14:tracePt t="31968" x="3729038" y="3370263"/>
          <p14:tracePt t="31985" x="3746500" y="3379788"/>
          <p14:tracePt t="32002" x="3756025" y="3379788"/>
          <p14:tracePt t="32018" x="3765550" y="3379788"/>
          <p14:tracePt t="32036" x="3773488" y="3379788"/>
          <p14:tracePt t="32052" x="3783013" y="3379788"/>
          <p14:tracePt t="32070" x="3792538" y="3379788"/>
          <p14:tracePt t="32086" x="3800475" y="3379788"/>
          <p14:tracePt t="32101" x="3810000" y="3379788"/>
          <p14:tracePt t="32121" x="3819525" y="3379788"/>
          <p14:tracePt t="32135" x="3827463" y="3379788"/>
          <p14:tracePt t="32157" x="3836988" y="3379788"/>
          <p14:tracePt t="34831" x="3854450" y="3379788"/>
          <p14:tracePt t="35075" x="3863975" y="3379788"/>
          <p14:tracePt t="35087" x="3873500" y="3379788"/>
          <p14:tracePt t="35100" x="3898900" y="3379788"/>
          <p14:tracePt t="35112" x="3917950" y="3379788"/>
          <p14:tracePt t="35126" x="3944938" y="3379788"/>
          <p14:tracePt t="35143" x="3952875" y="3379788"/>
          <p14:tracePt t="35159" x="3971925" y="3379788"/>
          <p14:tracePt t="35176" x="3989388" y="3379788"/>
          <p14:tracePt t="35193" x="3998913" y="3389313"/>
          <p14:tracePt t="35211" x="4006850" y="3389313"/>
          <p14:tracePt t="35227" x="4016375" y="3389313"/>
          <p14:tracePt t="35243" x="4043363" y="3389313"/>
          <p14:tracePt t="35261" x="4051300" y="3389313"/>
          <p14:tracePt t="35277" x="4070350" y="3389313"/>
          <p14:tracePt t="35293" x="4114800" y="3389313"/>
          <p14:tracePt t="35311" x="4141788" y="3389313"/>
          <p14:tracePt t="35327" x="4168775" y="3370263"/>
          <p14:tracePt t="35345" x="4186238" y="3362325"/>
          <p14:tracePt t="35360" x="4195763" y="3352800"/>
          <p14:tracePt t="35377" x="4222750" y="3316288"/>
          <p14:tracePt t="35395" x="4230688" y="3298825"/>
          <p14:tracePt t="35410" x="4249738" y="3289300"/>
          <p14:tracePt t="35515" x="4257675" y="3281363"/>
          <p14:tracePt t="35529" x="4257675" y="3263900"/>
          <p14:tracePt t="35539" x="4267200" y="3263900"/>
          <p14:tracePt t="35551" x="4267200" y="3254375"/>
          <p14:tracePt t="35735" x="4267200" y="3244850"/>
          <p14:tracePt t="35759" x="4267200" y="3236913"/>
          <p14:tracePt t="35772" x="4267200" y="3227388"/>
          <p14:tracePt t="35797" x="4267200" y="3217863"/>
          <p14:tracePt t="35821" x="4267200" y="3209925"/>
          <p14:tracePt t="35833" x="4267200" y="3200400"/>
          <p14:tracePt t="35847" x="4267200" y="3190875"/>
          <p14:tracePt t="35858" x="4267200" y="3182938"/>
          <p14:tracePt t="36747" x="4284663" y="3182938"/>
          <p14:tracePt t="37277" x="4294188" y="3182938"/>
          <p14:tracePt t="37290" x="4303713" y="3182938"/>
          <p14:tracePt t="37302" x="4321175" y="3182938"/>
          <p14:tracePt t="37316" x="4330700" y="3182938"/>
          <p14:tracePt t="37332" x="4338638" y="3182938"/>
          <p14:tracePt t="37349" x="4365625" y="3190875"/>
          <p14:tracePt t="37366" x="4375150" y="3190875"/>
          <p14:tracePt t="37382" x="4383088" y="3200400"/>
          <p14:tracePt t="37400" x="4392613" y="3200400"/>
          <p14:tracePt t="37416" x="4402138" y="3200400"/>
          <p14:tracePt t="37432" x="4410075" y="3209925"/>
          <p14:tracePt t="37450" x="4429125" y="3217863"/>
          <p14:tracePt t="37466" x="4437063" y="3217863"/>
          <p14:tracePt t="37486" x="4446588" y="3217863"/>
          <p14:tracePt t="37500" x="4456113" y="3227388"/>
          <p14:tracePt t="37516" x="4473575" y="3227388"/>
          <p14:tracePt t="37533" x="4508500" y="3236913"/>
          <p14:tracePt t="37551" x="4535488" y="3236913"/>
          <p14:tracePt t="37566" x="4572000" y="3236913"/>
          <p14:tracePt t="37587" x="4589463" y="3236913"/>
          <p14:tracePt t="37602" x="4608513" y="3244850"/>
          <p14:tracePt t="37616" x="4625975" y="3244850"/>
          <p14:tracePt t="37635" x="4635500" y="3254375"/>
          <p14:tracePt t="37657" x="4643438" y="3254375"/>
          <p14:tracePt t="37669" x="4660900" y="3254375"/>
          <p14:tracePt t="37693" x="4670425" y="3254375"/>
          <p14:tracePt t="37718" x="4697413" y="3254375"/>
          <p14:tracePt t="37729" x="4706938" y="3254375"/>
          <p14:tracePt t="37742" x="4724400" y="3254375"/>
          <p14:tracePt t="37754" x="4733925" y="3254375"/>
          <p14:tracePt t="37768" x="4751388" y="3254375"/>
          <p14:tracePt t="37784" x="4768850" y="3254375"/>
          <p14:tracePt t="37800" x="4787900" y="3254375"/>
          <p14:tracePt t="37818" x="4805363" y="3254375"/>
          <p14:tracePt t="38281" x="4813300" y="3254375"/>
          <p14:tracePt t="38292" x="4832350" y="3254375"/>
          <p14:tracePt t="38306" x="4859338" y="3254375"/>
          <p14:tracePt t="38319" x="4894263" y="3263900"/>
          <p14:tracePt t="38335" x="4930775" y="3263900"/>
          <p14:tracePt t="38351" x="4984750" y="3271838"/>
          <p14:tracePt t="38369" x="5011738" y="3281363"/>
          <p14:tracePt t="38385" x="5046663" y="3281363"/>
          <p14:tracePt t="38404" x="5065713" y="3281363"/>
          <p14:tracePt t="38418" x="5073650" y="3281363"/>
          <p14:tracePt t="38435" x="5100638" y="3289300"/>
          <p14:tracePt t="38453" x="5110163" y="3289300"/>
          <p14:tracePt t="38469" x="5118100" y="3289300"/>
          <p14:tracePt t="38485" x="5127625" y="3289300"/>
          <p14:tracePt t="38503" x="5137150" y="3289300"/>
          <p14:tracePt t="38648" x="5145088" y="3289300"/>
          <p14:tracePt t="38660" x="5154613" y="3289300"/>
          <p14:tracePt t="38673" x="5164138" y="3289300"/>
          <p14:tracePt t="38709" x="5172075" y="3289300"/>
          <p14:tracePt t="39297" x="5181600" y="3289300"/>
          <p14:tracePt t="39308" x="5208588" y="3289300"/>
          <p14:tracePt t="39322" x="5235575" y="3289300"/>
          <p14:tracePt t="39333" x="5262563" y="3289300"/>
          <p14:tracePt t="39345" x="5289550" y="3289300"/>
          <p14:tracePt t="39358" x="5316538" y="3289300"/>
          <p14:tracePt t="39371" x="5334000" y="3289300"/>
          <p14:tracePt t="39388" x="5351463" y="3281363"/>
          <p14:tracePt t="39405" x="5397500" y="3263900"/>
          <p14:tracePt t="39423" x="5414963" y="3263900"/>
          <p14:tracePt t="39438" x="5422900" y="3244850"/>
          <p14:tracePt t="39455" x="5459413" y="3217863"/>
          <p14:tracePt t="39472" x="5476875" y="3217863"/>
          <p14:tracePt t="39488" x="5522913" y="3190875"/>
          <p14:tracePt t="39507" x="5540375" y="3173413"/>
          <p14:tracePt t="39522" x="5557838" y="3163888"/>
          <p14:tracePt t="39539" x="5584825" y="3163888"/>
          <p14:tracePt t="39556" x="5594350" y="3155950"/>
          <p14:tracePt t="39572" x="5611813" y="3146425"/>
          <p14:tracePt t="39572" x="5621338" y="3146425"/>
          <p14:tracePt t="39593" x="5629275" y="3146425"/>
          <p14:tracePt t="39605" x="5638800" y="3136900"/>
          <p14:tracePt t="39622" x="5648325" y="3128963"/>
          <p14:tracePt t="39640" x="5656263" y="3128963"/>
          <p14:tracePt t="39687" x="5665788" y="3128963"/>
          <p14:tracePt t="40030" x="5675313" y="3128963"/>
          <p14:tracePt t="40043" x="5683250" y="3128963"/>
          <p14:tracePt t="40055" x="5692775" y="3128963"/>
          <p14:tracePt t="40067" x="5702300" y="3128963"/>
          <p14:tracePt t="40079" x="5710238" y="3128963"/>
          <p14:tracePt t="40093" x="5727700" y="3128963"/>
          <p14:tracePt t="40106" x="5737225" y="3128963"/>
          <p14:tracePt t="40123" x="5764213" y="3128963"/>
          <p14:tracePt t="40141" x="5781675" y="3128963"/>
          <p14:tracePt t="40157" x="5800725" y="3128963"/>
          <p14:tracePt t="40174" x="5818188" y="3128963"/>
          <p14:tracePt t="40191" x="5827713" y="3128963"/>
          <p14:tracePt t="40208" x="5845175" y="3128963"/>
          <p14:tracePt t="40778" x="5854700" y="3128963"/>
          <p14:tracePt t="40791" x="5872163" y="3128963"/>
          <p14:tracePt t="40802" x="5889625" y="3128963"/>
          <p14:tracePt t="40815" x="5899150" y="3128963"/>
          <p14:tracePt t="40827" x="5926138" y="3128963"/>
          <p14:tracePt t="40842" x="5934075" y="3128963"/>
          <p14:tracePt t="40858" x="5943600" y="3128963"/>
          <p14:tracePt t="40875" x="5970588" y="3128963"/>
          <p14:tracePt t="40892" x="5988050" y="3128963"/>
          <p14:tracePt t="40913" x="5997575" y="3128963"/>
          <p14:tracePt t="40936" x="6007100" y="3128963"/>
          <p14:tracePt t="40948" x="6015038" y="3128963"/>
          <p14:tracePt t="40962" x="6024563" y="3128963"/>
          <p14:tracePt t="40975" x="6032500" y="3128963"/>
          <p14:tracePt t="40992" x="6051550" y="3128963"/>
          <p14:tracePt t="41011" x="5988050" y="3136900"/>
          <p14:tracePt t="41537" x="5926138" y="3155950"/>
          <p14:tracePt t="41549" x="5854700" y="3173413"/>
          <p14:tracePt t="41562" x="5764213" y="3190875"/>
          <p14:tracePt t="41573" x="5629275" y="3217863"/>
          <p14:tracePt t="41586" x="5486400" y="3254375"/>
          <p14:tracePt t="41598" x="5334000" y="3298825"/>
          <p14:tracePt t="41612" x="5199063" y="3370263"/>
          <p14:tracePt t="41628" x="5083175" y="3433763"/>
          <p14:tracePt t="41645" x="4760913" y="3541713"/>
          <p14:tracePt t="41663" x="4616450" y="3576638"/>
          <p14:tracePt t="41678" x="4392613" y="3630613"/>
          <p14:tracePt t="41699" x="4311650" y="3648075"/>
          <p14:tracePt t="41712" x="4213225" y="3675063"/>
          <p14:tracePt t="41728" x="4006850" y="3711575"/>
          <p14:tracePt t="41746" x="3898900" y="3721100"/>
          <p14:tracePt t="41761" x="3836988" y="3729038"/>
          <p14:tracePt t="41778" x="3746500" y="3746500"/>
          <p14:tracePt t="41796" x="3711575" y="3746500"/>
          <p14:tracePt t="41811" x="3684588" y="3756025"/>
          <p14:tracePt t="41828" x="3648075" y="3765550"/>
          <p14:tracePt t="41847" x="3621088" y="3773488"/>
          <p14:tracePt t="41863" x="3586163" y="3783013"/>
          <p14:tracePt t="41880" x="3549650" y="3800475"/>
          <p14:tracePt t="41895" x="3495675" y="3819525"/>
          <p14:tracePt t="41911" x="3352800" y="3846513"/>
          <p14:tracePt t="41929" x="3271838" y="3873500"/>
          <p14:tracePt t="41945" x="3236913" y="3890963"/>
          <p14:tracePt t="41961" x="3200400" y="3898900"/>
          <p14:tracePt t="41978" x="3200400" y="3908425"/>
          <p14:tracePt t="42099" x="3200400" y="3917950"/>
          <p14:tracePt t="42989" x="3200400" y="3925888"/>
          <p14:tracePt t="43054" x="3200400" y="3935413"/>
          <p14:tracePt t="43067" x="3200400" y="3944938"/>
          <p14:tracePt t="43079" x="3200400" y="3952875"/>
          <p14:tracePt t="43091" x="3200400" y="3962400"/>
          <p14:tracePt t="43103" x="3200400" y="3971925"/>
          <p14:tracePt t="43117" x="3200400" y="3979863"/>
          <p14:tracePt t="43133" x="3200400" y="3989388"/>
          <p14:tracePt t="43149" x="3200400" y="3998913"/>
          <p14:tracePt t="43167" x="3200400" y="4006850"/>
          <p14:tracePt t="43182" x="3209925" y="4016375"/>
          <p14:tracePt t="43202" x="3209925" y="4025900"/>
          <p14:tracePt t="43225" x="3209925" y="4033838"/>
          <p14:tracePt t="43238" x="3217863" y="4033838"/>
          <p14:tracePt t="43251" x="3217863" y="4043363"/>
          <p14:tracePt t="43287" x="3227388" y="4043363"/>
          <p14:tracePt t="43312" x="3227388" y="4051300"/>
          <p14:tracePt t="43335" x="3236913" y="4051300"/>
          <p14:tracePt t="43348" x="3244850" y="4060825"/>
          <p14:tracePt t="43360" x="3244850" y="4070350"/>
          <p14:tracePt t="43385" x="3254375" y="4070350"/>
          <p14:tracePt t="43397" x="3263900" y="4070350"/>
          <p14:tracePt t="43471" x="3271838" y="4070350"/>
          <p14:tracePt t="43483" x="3289300" y="4070350"/>
          <p14:tracePt t="43494" x="3298825" y="4070350"/>
          <p14:tracePt t="43507" x="3308350" y="4070350"/>
          <p14:tracePt t="43520" x="3316288" y="4070350"/>
          <p14:tracePt t="43534" x="3335338" y="4070350"/>
          <p14:tracePt t="43550" x="3343275" y="4070350"/>
          <p14:tracePt t="43569" x="3362325" y="4070350"/>
          <p14:tracePt t="43583" x="3370263" y="4070350"/>
          <p14:tracePt t="43605" x="3379788" y="4070350"/>
          <p14:tracePt t="43619" x="3389313" y="4070350"/>
          <p14:tracePt t="43634" x="3397250" y="4070350"/>
          <p14:tracePt t="43650" x="3416300" y="4070350"/>
          <p14:tracePt t="43669" x="3424238" y="4070350"/>
          <p14:tracePt t="43691" x="3433763" y="4070350"/>
          <p14:tracePt t="43716" x="3441700" y="4070350"/>
          <p14:tracePt t="43727" x="3451225" y="4070350"/>
          <p14:tracePt t="43776" x="3460750" y="4070350"/>
          <p14:tracePt t="43801" x="3468688" y="4070350"/>
          <p14:tracePt t="43837" x="3478213" y="4070350"/>
          <p14:tracePt t="43850" x="3487738" y="4070350"/>
          <p14:tracePt t="43886" x="3495675" y="4070350"/>
          <p14:tracePt t="43911" x="3505200" y="4070350"/>
          <p14:tracePt t="43923" x="3514725" y="4070350"/>
          <p14:tracePt t="43936" x="3522663" y="4070350"/>
          <p14:tracePt t="43947" x="3541713" y="4070350"/>
          <p14:tracePt t="43971" x="3549650" y="4070350"/>
          <p14:tracePt t="43995" x="3559175" y="4070350"/>
          <p14:tracePt t="44020" x="3568700" y="4070350"/>
          <p14:tracePt t="44044" x="3576638" y="4070350"/>
          <p14:tracePt t="44058" x="3586163" y="4078288"/>
          <p14:tracePt t="44094" x="3594100" y="4078288"/>
          <p14:tracePt t="44119" x="3603625" y="4078288"/>
          <p14:tracePt t="44143" x="3613150" y="4078288"/>
          <p14:tracePt t="44155" x="3621088" y="4078288"/>
          <p14:tracePt t="44180" x="3630613" y="4078288"/>
          <p14:tracePt t="44217" x="3630613" y="4087813"/>
          <p14:tracePt t="44265" x="3640138" y="4087813"/>
          <p14:tracePt t="44278" x="3648075" y="4087813"/>
          <p14:tracePt t="44290" x="3657600" y="4087813"/>
          <p14:tracePt t="44314" x="3667125" y="4087813"/>
          <p14:tracePt t="44327" x="3675063" y="4087813"/>
          <p14:tracePt t="44339" x="3684588" y="4087813"/>
          <p14:tracePt t="44353" x="3702050" y="4087813"/>
          <p14:tracePt t="44369" x="3711575" y="4087813"/>
          <p14:tracePt t="44386" x="3721100" y="4087813"/>
          <p14:tracePt t="44462" x="3729038" y="4087813"/>
          <p14:tracePt t="44473" x="3738563" y="4087813"/>
          <p14:tracePt t="44487" x="3756025" y="4087813"/>
          <p14:tracePt t="44511" x="3765550" y="4078288"/>
          <p14:tracePt t="44534" x="3765550" y="4070350"/>
          <p14:tracePt t="44559" x="3773488" y="4060825"/>
          <p14:tracePt t="44572" x="3783013" y="4060825"/>
          <p14:tracePt t="44583" x="3792538" y="4051300"/>
          <p14:tracePt t="44608" x="3800475" y="4043363"/>
          <p14:tracePt t="44632" x="3810000" y="4043363"/>
          <p14:tracePt t="44657" x="3810000" y="4033838"/>
          <p14:tracePt t="44671" x="3819525" y="4033838"/>
          <p14:tracePt t="44681" x="3819525" y="4043363"/>
          <p14:tracePt t="45098" x="3819525" y="4051300"/>
          <p14:tracePt t="45134" x="3810000" y="4051300"/>
          <p14:tracePt t="45282" x="3792538" y="4060825"/>
          <p14:tracePt t="45293" x="3783013" y="4060825"/>
          <p14:tracePt t="45307" x="3765550" y="4060825"/>
          <p14:tracePt t="45318" x="3746500" y="4060825"/>
          <p14:tracePt t="45332" x="3738563" y="4070350"/>
          <p14:tracePt t="45343" x="3729038" y="4070350"/>
          <p14:tracePt t="45356" x="3721100" y="4070350"/>
          <p14:tracePt t="45372" x="3694113" y="4070350"/>
          <p14:tracePt t="45389" x="3648075" y="4070350"/>
          <p14:tracePt t="45407" x="3613150" y="4070350"/>
          <p14:tracePt t="45422" x="3586163" y="4070350"/>
          <p14:tracePt t="45439" x="3541713" y="4078288"/>
          <p14:tracePt t="45456" x="3522663" y="4078288"/>
          <p14:tracePt t="45472" x="3514725" y="4078288"/>
          <p14:tracePt t="45472" x="3495675" y="4078288"/>
          <p14:tracePt t="45491" x="3487738" y="4078288"/>
          <p14:tracePt t="45506" x="3478213" y="4078288"/>
          <p14:tracePt t="45523" x="3468688" y="4078288"/>
          <p14:tracePt t="45540" x="3451225" y="4078288"/>
          <p14:tracePt t="45556" x="3441700" y="4078288"/>
          <p14:tracePt t="45572" x="3424238" y="4078288"/>
          <p14:tracePt t="45593" x="3416300" y="4078288"/>
          <p14:tracePt t="45606" x="3397250" y="4078288"/>
          <p14:tracePt t="45623" x="3370263" y="4078288"/>
          <p14:tracePt t="45641" x="3343275" y="4078288"/>
          <p14:tracePt t="45657" x="3325813" y="4078288"/>
          <p14:tracePt t="45674" x="3316288" y="4078288"/>
          <p14:tracePt t="45689" x="3308350" y="4078288"/>
          <p14:tracePt t="45710" x="3298825" y="4078288"/>
          <p14:tracePt t="45844" x="3289300" y="4078288"/>
          <p14:tracePt t="45857" x="3281363" y="4078288"/>
          <p14:tracePt t="45918" x="3289300" y="4078288"/>
          <p14:tracePt t="46799" x="3308350" y="4078288"/>
          <p14:tracePt t="46812" x="3325813" y="4078288"/>
          <p14:tracePt t="46824" x="3343275" y="4078288"/>
          <p14:tracePt t="46835" x="3352800" y="4078288"/>
          <p14:tracePt t="46848" x="3370263" y="4078288"/>
          <p14:tracePt t="46861" x="3379788" y="4078288"/>
          <p14:tracePt t="46876" x="3397250" y="4078288"/>
          <p14:tracePt t="46893" x="3416300" y="4078288"/>
          <p14:tracePt t="46911" x="3424238" y="4078288"/>
          <p14:tracePt t="46934" x="3433763" y="4078288"/>
          <p14:tracePt t="46946" x="3441700" y="4078288"/>
          <p14:tracePt t="46960" x="3451225" y="4078288"/>
          <p14:tracePt t="46983" x="3460750" y="4078288"/>
          <p14:tracePt t="47008" x="3468688" y="4078288"/>
          <p14:tracePt t="47031" x="3478213" y="4078288"/>
          <p14:tracePt t="47045" x="3487738" y="4078288"/>
          <p14:tracePt t="47093" x="3495675" y="4078288"/>
          <p14:tracePt t="47129" x="3505200" y="4078288"/>
          <p14:tracePt t="47153" x="3514725" y="4078288"/>
          <p14:tracePt t="47165" x="3522663" y="4078288"/>
          <p14:tracePt t="47190" x="3532188" y="4078288"/>
          <p14:tracePt t="47227" x="3541713" y="4078288"/>
          <p14:tracePt t="47252" x="3549650" y="4078288"/>
          <p14:tracePt t="47337" x="3559175" y="4078288"/>
          <p14:tracePt t="47362" x="3568700" y="4078288"/>
          <p14:tracePt t="48267" x="3549650" y="4078288"/>
          <p14:tracePt t="48365" x="3541713" y="4078288"/>
          <p14:tracePt t="48378" x="3532188" y="4078288"/>
          <p14:tracePt t="48389" x="3522663" y="4078288"/>
          <p14:tracePt t="48402" x="3514725" y="4078288"/>
          <p14:tracePt t="48438" x="3505200" y="4078288"/>
          <p14:tracePt t="48488" x="3514725" y="4078288"/>
          <p14:tracePt t="48745" x="3532188" y="4078288"/>
          <p14:tracePt t="48757" x="3549650" y="4087813"/>
          <p14:tracePt t="48770" x="3559175" y="4087813"/>
          <p14:tracePt t="48782" x="3568700" y="4087813"/>
          <p14:tracePt t="48798" x="3594100" y="4097338"/>
          <p14:tracePt t="48814" x="3648075" y="4097338"/>
          <p14:tracePt t="48833" x="3684588" y="4097338"/>
          <p14:tracePt t="48848" x="3721100" y="4105275"/>
          <p14:tracePt t="48865" x="3773488" y="4105275"/>
          <p14:tracePt t="48882" x="3800475" y="4105275"/>
          <p14:tracePt t="48898" x="3819525" y="4105275"/>
          <p14:tracePt t="48915" x="3863975" y="4105275"/>
          <p14:tracePt t="48932" x="3881438" y="4105275"/>
          <p14:tracePt t="48948" x="3908425" y="4105275"/>
          <p14:tracePt t="48967" x="3925888" y="4105275"/>
          <p14:tracePt t="48982" x="3952875" y="4105275"/>
          <p14:tracePt t="48998" x="4006850" y="4105275"/>
          <p14:tracePt t="49017" x="4025900" y="4105275"/>
          <p14:tracePt t="49032" x="4051300" y="4105275"/>
          <p14:tracePt t="49048" x="4097338" y="4105275"/>
          <p14:tracePt t="49065" x="4124325" y="4105275"/>
          <p14:tracePt t="49082" x="4151313" y="4105275"/>
          <p14:tracePt t="49082" x="4178300" y="4105275"/>
          <p14:tracePt t="49101" x="4203700" y="4105275"/>
          <p14:tracePt t="49116" x="4195763" y="4105275"/>
          <p14:tracePt t="49185" x="4186238" y="4105275"/>
          <p14:tracePt t="49491" x="4186238" y="4097338"/>
          <p14:tracePt t="49552" x="4186238" y="4087813"/>
          <p14:tracePt t="49565" x="4186238" y="4078288"/>
          <p14:tracePt t="49589" x="4186238" y="4060825"/>
          <p14:tracePt t="49602" x="4186238" y="4051300"/>
          <p14:tracePt t="49614" x="4186238" y="4033838"/>
          <p14:tracePt t="49626" x="4186238" y="4025900"/>
          <p14:tracePt t="49638" x="4186238" y="4006850"/>
          <p14:tracePt t="49652" x="4186238" y="3998913"/>
          <p14:tracePt t="49674" x="4186238" y="3989388"/>
          <p14:tracePt t="49712" x="4186238" y="3979863"/>
          <p14:tracePt t="49736" x="4186238" y="3971925"/>
          <p14:tracePt t="49748" x="4195763" y="3962400"/>
          <p14:tracePt t="49773" x="4203700" y="3952875"/>
          <p14:tracePt t="49809" x="4213225" y="3952875"/>
          <p14:tracePt t="49846" x="4213225" y="3944938"/>
          <p14:tracePt t="49858" x="4213225" y="3935413"/>
          <p14:tracePt t="49883" x="4222750" y="3935413"/>
          <p14:tracePt t="49894" x="4222750" y="3925888"/>
          <p14:tracePt t="49932" x="4230688" y="3925888"/>
          <p14:tracePt t="49944" x="4230688" y="3917950"/>
          <p14:tracePt t="49969" x="4240213" y="3908425"/>
          <p14:tracePt t="50005" x="4240213" y="3898900"/>
          <p14:tracePt t="50915" x="4240213" y="3908425"/>
          <p14:tracePt t="51657" x="4240213" y="3917950"/>
          <p14:tracePt t="51669" x="4222750" y="3944938"/>
          <p14:tracePt t="51682" x="4195763" y="3962400"/>
          <p14:tracePt t="51694" x="4151313" y="3989388"/>
          <p14:tracePt t="51707" x="4105275" y="4016375"/>
          <p14:tracePt t="51723" x="4078288" y="4025900"/>
          <p14:tracePt t="51739" x="4033838" y="4043363"/>
          <p14:tracePt t="51757" x="4016375" y="4043363"/>
          <p14:tracePt t="51772" x="3998913" y="4051300"/>
          <p14:tracePt t="51789" x="3962400" y="4060825"/>
          <p14:tracePt t="51807" x="3935413" y="4070350"/>
          <p14:tracePt t="51823" x="3908425" y="4070350"/>
          <p14:tracePt t="51839" x="3800475" y="4087813"/>
          <p14:tracePt t="51857" x="3756025" y="4097338"/>
          <p14:tracePt t="51873" x="3702050" y="4114800"/>
          <p14:tracePt t="51891" x="3684588" y="4114800"/>
          <p14:tracePt t="51906" x="3667125" y="4114800"/>
          <p14:tracePt t="51923" x="3648075" y="4114800"/>
          <p14:tracePt t="51941" x="3640138" y="4114800"/>
          <p14:tracePt t="51956" x="3630613" y="4124325"/>
          <p14:tracePt t="51973" x="3603625" y="4124325"/>
          <p14:tracePt t="51991" x="3586163" y="4124325"/>
          <p14:tracePt t="52007" x="3568700" y="4124325"/>
          <p14:tracePt t="52024" x="3522663" y="4114800"/>
          <p14:tracePt t="52041" x="3478213" y="4105275"/>
          <p14:tracePt t="52057" x="3433763" y="4097338"/>
          <p14:tracePt t="52075" x="3416300" y="4097338"/>
          <p14:tracePt t="52090" x="3397250" y="4097338"/>
          <p14:tracePt t="52107" x="3362325" y="4078288"/>
          <p14:tracePt t="52126" x="3352800" y="4078288"/>
          <p14:tracePt t="52141" x="3343275" y="4070350"/>
          <p14:tracePt t="52157" x="3335338" y="4070350"/>
          <p14:tracePt t="52174" x="3352800" y="4060825"/>
          <p14:tracePt t="52661" x="3379788" y="4060825"/>
          <p14:tracePt t="52673" x="3406775" y="4060825"/>
          <p14:tracePt t="52685" x="3424238" y="4060825"/>
          <p14:tracePt t="52697" x="3451225" y="4060825"/>
          <p14:tracePt t="52710" x="3460750" y="4060825"/>
          <p14:tracePt t="52725" x="3468688" y="4060825"/>
          <p14:tracePt t="52742" x="3495675" y="4060825"/>
          <p14:tracePt t="52760" x="3505200" y="4060825"/>
          <p14:tracePt t="52782" x="3514725" y="4060825"/>
          <p14:tracePt t="53627" x="3522663" y="4060825"/>
          <p14:tracePt t="53701" x="3532188" y="4060825"/>
          <p14:tracePt t="53713" x="3549650" y="4060825"/>
          <p14:tracePt t="53726" x="3568700" y="4060825"/>
          <p14:tracePt t="53737" x="3594100" y="4060825"/>
          <p14:tracePt t="53750" x="3613150" y="4060825"/>
          <p14:tracePt t="53763" x="3630613" y="4060825"/>
          <p14:tracePt t="53778" x="3648075" y="4060825"/>
          <p14:tracePt t="53795" x="3675063" y="4060825"/>
          <p14:tracePt t="53813" x="3684588" y="4060825"/>
          <p14:tracePt t="53828" x="3694113" y="4060825"/>
          <p14:tracePt t="53848" x="3702050" y="4060825"/>
          <p14:tracePt t="53862" x="3711575" y="4060825"/>
          <p14:tracePt t="53878" x="3721100" y="4060825"/>
          <p14:tracePt t="53896" x="3738563" y="4060825"/>
          <p14:tracePt t="53913" x="3746500" y="4060825"/>
          <p14:tracePt t="53928" x="3756025" y="4060825"/>
          <p14:tracePt t="53946" x="3783013" y="4060825"/>
          <p14:tracePt t="54349" x="3800475" y="4060825"/>
          <p14:tracePt t="54362" x="3819525" y="4060825"/>
          <p14:tracePt t="54373" x="3836988" y="4060825"/>
          <p14:tracePt t="54386" x="3854450" y="4060825"/>
          <p14:tracePt t="54399" x="3863975" y="4060825"/>
          <p14:tracePt t="54413" x="3873500" y="4060825"/>
          <p14:tracePt t="54430" x="3898900" y="4060825"/>
          <p14:tracePt t="54450" x="3908425" y="4060825"/>
          <p14:tracePt t="54464" x="3917950" y="4060825"/>
          <p14:tracePt t="54479" x="3952875" y="4051300"/>
          <p14:tracePt t="54496" x="3979863" y="4051300"/>
          <p14:tracePt t="54512" x="4006850" y="4051300"/>
          <p14:tracePt t="54529" x="4060825" y="4033838"/>
          <p14:tracePt t="54546" x="4078288" y="4025900"/>
          <p14:tracePt t="54563" x="4105275" y="4025900"/>
          <p14:tracePt t="54580" x="4114800" y="4025900"/>
          <p14:tracePt t="54597" x="4114800" y="4016375"/>
          <p14:tracePt t="54614" x="4124325" y="4016375"/>
          <p14:tracePt t="54692" x="4132263" y="4016375"/>
          <p14:tracePt t="54716" x="4141788" y="3998913"/>
          <p14:tracePt t="54851" x="4159250" y="3989388"/>
          <p14:tracePt t="54865" x="4168775" y="3971925"/>
          <p14:tracePt t="54875" x="4186238" y="3952875"/>
          <p14:tracePt t="54887" x="4203700" y="3944938"/>
          <p14:tracePt t="54901" x="4222750" y="3944938"/>
          <p14:tracePt t="55463" x="4267200" y="3944938"/>
          <p14:tracePt t="55475" x="4321175" y="3944938"/>
          <p14:tracePt t="55488" x="4375150" y="3944938"/>
          <p14:tracePt t="55501" x="4429125" y="3944938"/>
          <p14:tracePt t="55517" x="4464050" y="3944938"/>
          <p14:tracePt t="55532" x="4527550" y="3944938"/>
          <p14:tracePt t="55549" x="4562475" y="3944938"/>
          <p14:tracePt t="55565" x="4598988" y="3944938"/>
          <p14:tracePt t="55581" x="4687888" y="3944938"/>
          <p14:tracePt t="55600" x="4733925" y="3944938"/>
          <p14:tracePt t="55615" x="4760913" y="3944938"/>
          <p14:tracePt t="55632" x="4822825" y="3962400"/>
          <p14:tracePt t="55650" x="4840288" y="3971925"/>
          <p14:tracePt t="55666" x="4876800" y="3971925"/>
          <p14:tracePt t="55685" x="4903788" y="3979863"/>
          <p14:tracePt t="55701" x="4921250" y="3979863"/>
          <p14:tracePt t="55717" x="4948238" y="3979863"/>
          <p14:tracePt t="55734" x="4965700" y="3989388"/>
          <p14:tracePt t="55750" x="4984750" y="3989388"/>
          <p14:tracePt t="55767" x="5046663" y="3989388"/>
          <p14:tracePt t="55785" x="5092700" y="3989388"/>
          <p14:tracePt t="55800" x="5145088" y="3989388"/>
          <p14:tracePt t="55819" x="5164138" y="3998913"/>
          <p14:tracePt t="55833" x="5172075" y="3998913"/>
          <p14:tracePt t="55850" x="5191125" y="4006850"/>
          <p14:tracePt t="55869" x="5199063" y="4016375"/>
          <p14:tracePt t="55884" x="5199063" y="4025900"/>
          <p14:tracePt t="55904" x="5208588" y="4033838"/>
          <p14:tracePt t="55918" x="5218113" y="4033838"/>
          <p14:tracePt t="55934" x="5218113" y="4043363"/>
          <p14:tracePt t="55951" x="5226050" y="4051300"/>
          <p14:tracePt t="55968" x="5226050" y="4060825"/>
          <p14:tracePt t="55984" x="5235575" y="4060825"/>
          <p14:tracePt t="56148" x="5245100" y="4060825"/>
          <p14:tracePt t="56172" x="5262563" y="4060825"/>
          <p14:tracePt t="56600" x="5280025" y="4043363"/>
          <p14:tracePt t="56612" x="5334000" y="4006850"/>
          <p14:tracePt t="56625" x="5387975" y="3989388"/>
          <p14:tracePt t="56637" x="5432425" y="3962400"/>
          <p14:tracePt t="56651" x="5468938" y="3935413"/>
          <p14:tracePt t="56668" x="5503863" y="3925888"/>
          <p14:tracePt t="56685" x="5530850" y="3908425"/>
          <p14:tracePt t="56704" x="5540375" y="3898900"/>
          <p14:tracePt t="56719" x="5549900" y="3890963"/>
          <p14:tracePt t="56737" x="5557838" y="3881438"/>
          <p14:tracePt t="56845" x="5557838" y="3890963"/>
          <p14:tracePt t="57298" x="5567363" y="3898900"/>
          <p14:tracePt t="57311" x="5575300" y="3898900"/>
          <p14:tracePt t="57323" x="5575300" y="3917950"/>
          <p14:tracePt t="57335" x="5584825" y="3935413"/>
          <p14:tracePt t="57347" x="5594350" y="3944938"/>
          <p14:tracePt t="57360" x="5611813" y="3962400"/>
          <p14:tracePt t="57373" x="5621338" y="3971925"/>
          <p14:tracePt t="57388" x="5638800" y="3989388"/>
          <p14:tracePt t="57405" x="5675313" y="4006850"/>
          <p14:tracePt t="57423" x="5683250" y="4016375"/>
          <p14:tracePt t="57438" x="5702300" y="4016375"/>
          <p14:tracePt t="57455" x="5719763" y="4025900"/>
          <p14:tracePt t="57473" x="5737225" y="4025900"/>
          <p14:tracePt t="57488" x="5754688" y="4025900"/>
          <p14:tracePt t="57507" x="5764213" y="4033838"/>
          <p14:tracePt t="57522" x="5773738" y="4033838"/>
          <p14:tracePt t="57538" x="5791200" y="4043363"/>
          <p14:tracePt t="57556" x="5800725" y="4043363"/>
          <p14:tracePt t="57572" x="5808663" y="4043363"/>
          <p14:tracePt t="57592" x="5808663" y="4051300"/>
          <p14:tracePt t="57607" x="5818188" y="4051300"/>
          <p14:tracePt t="57621" x="5818188" y="4060825"/>
          <p14:tracePt t="57702" x="5827713" y="4060825"/>
          <p14:tracePt t="58057" x="5835650" y="4060825"/>
          <p14:tracePt t="58069" x="5862638" y="4060825"/>
          <p14:tracePt t="58081" x="5872163" y="4070350"/>
          <p14:tracePt t="58094" x="5889625" y="4070350"/>
          <p14:tracePt t="58107" x="5899150" y="4070350"/>
          <p14:tracePt t="58123" x="5916613" y="4070350"/>
          <p14:tracePt t="58140" x="5934075" y="4060825"/>
          <p14:tracePt t="58157" x="5953125" y="4060825"/>
          <p14:tracePt t="58173" x="5961063" y="4060825"/>
          <p14:tracePt t="58190" x="5997575" y="4043363"/>
          <p14:tracePt t="58207" x="6007100" y="4043363"/>
          <p14:tracePt t="58223" x="6032500" y="4033838"/>
          <p14:tracePt t="58242" x="6051550" y="4033838"/>
          <p14:tracePt t="58257" x="6069013" y="4025900"/>
          <p14:tracePt t="58274" x="6086475" y="4016375"/>
          <p14:tracePt t="58291" x="6086475" y="4006850"/>
          <p14:tracePt t="58412" x="6105525" y="3979863"/>
          <p14:tracePt t="58425" x="6113463" y="3971925"/>
          <p14:tracePt t="58436" x="6113463" y="3962400"/>
          <p14:tracePt t="59332" x="6113463" y="3971925"/>
          <p14:tracePt t="59379" x="6113463" y="3989388"/>
          <p14:tracePt t="59402" x="6105525" y="3989388"/>
          <p14:tracePt t="59415" x="6105525" y="4006850"/>
          <p14:tracePt t="59428" x="6078538" y="4006850"/>
          <p14:tracePt t="59440" x="6051550" y="4025900"/>
          <p14:tracePt t="59453" x="5997575" y="4043363"/>
          <p14:tracePt t="59465" x="5926138" y="4070350"/>
          <p14:tracePt t="59478" x="5835650" y="4114800"/>
          <p14:tracePt t="59493" x="5746750" y="4186238"/>
          <p14:tracePt t="59510" x="5557838" y="4321175"/>
          <p14:tracePt t="59529" x="5334000" y="4375150"/>
          <p14:tracePt t="59544" x="5073650" y="4429125"/>
          <p14:tracePt t="59561" x="4733925" y="4518025"/>
          <p14:tracePt t="59579" x="4598988" y="4535488"/>
          <p14:tracePt t="59594" x="4483100" y="4554538"/>
          <p14:tracePt t="59611" x="4213225" y="4589463"/>
          <p14:tracePt t="59628" x="4114800" y="4598988"/>
          <p14:tracePt t="59644" x="3971925" y="4608513"/>
          <p14:tracePt t="59662" x="3898900" y="4608513"/>
          <p14:tracePt t="59677" x="3711575" y="4608513"/>
          <p14:tracePt t="59699" x="3559175" y="4589463"/>
          <p14:tracePt t="59712" x="3424238" y="4581525"/>
          <p14:tracePt t="59727" x="3343275" y="4562475"/>
          <p14:tracePt t="59744" x="3200400" y="4535488"/>
          <p14:tracePt t="59760" x="3163888" y="4527550"/>
          <p14:tracePt t="59776" x="3119438" y="4518025"/>
          <p14:tracePt t="59793" x="3057525" y="4508500"/>
          <p14:tracePt t="59810" x="3048000" y="4508500"/>
          <p14:tracePt t="59827" x="3038475" y="4508500"/>
          <p14:tracePt t="59844" x="3048000" y="4508500"/>
          <p14:tracePt t="60296" x="3065463" y="4508500"/>
          <p14:tracePt t="60309" x="3084513" y="4508500"/>
          <p14:tracePt t="60321" x="3101975" y="4508500"/>
          <p14:tracePt t="60334" x="3119438" y="4508500"/>
          <p14:tracePt t="60347" x="3155950" y="4508500"/>
          <p14:tracePt t="60362" x="3173413" y="4508500"/>
          <p14:tracePt t="60379" x="3217863" y="4527550"/>
          <p14:tracePt t="60397" x="3227388" y="4527550"/>
          <p14:tracePt t="60413" x="3244850" y="4527550"/>
          <p14:tracePt t="60429" x="3263900" y="4527550"/>
          <p14:tracePt t="60447" x="3271838" y="4535488"/>
          <p14:tracePt t="60463" x="3298825" y="4545013"/>
          <p14:tracePt t="60481" x="3308350" y="4545013"/>
          <p14:tracePt t="60496" x="3316288" y="4554538"/>
          <p14:tracePt t="60513" x="3325813" y="4562475"/>
          <p14:tracePt t="60530" x="3335338" y="4562475"/>
          <p14:tracePt t="60546" x="3335338" y="4572000"/>
          <p14:tracePt t="60563" x="3335338" y="4581525"/>
          <p14:tracePt t="60798" x="3335338" y="4589463"/>
          <p14:tracePt t="60822" x="3335338" y="4598988"/>
          <p14:tracePt t="60834" x="3335338" y="4608513"/>
          <p14:tracePt t="60859" x="3335338" y="4616450"/>
          <p14:tracePt t="60872" x="3335338" y="4625975"/>
          <p14:tracePt t="60884" x="3335338" y="4643438"/>
          <p14:tracePt t="60898" x="3335338" y="4660900"/>
          <p14:tracePt t="60914" x="3335338" y="4679950"/>
          <p14:tracePt t="60931" x="3335338" y="4706938"/>
          <p14:tracePt t="60948" x="3335338" y="4714875"/>
          <p14:tracePt t="60965" x="3335338" y="4724400"/>
          <p14:tracePt t="60981" x="3335338" y="4741863"/>
          <p14:tracePt t="60998" x="3335338" y="4751388"/>
          <p14:tracePt t="61015" x="3335338" y="4778375"/>
          <p14:tracePt t="61034" x="3335338" y="4795838"/>
          <p14:tracePt t="61047" x="3335338" y="4805363"/>
          <p14:tracePt t="61064" x="3335338" y="4832350"/>
          <p14:tracePt t="61082" x="3335338" y="4849813"/>
          <p14:tracePt t="61098" x="3335338" y="4859338"/>
          <p14:tracePt t="61115" x="3335338" y="4876800"/>
          <p14:tracePt t="61134" x="3335338" y="4886325"/>
          <p14:tracePt t="61153" x="3335338" y="4894263"/>
          <p14:tracePt t="61166" x="3335338" y="4903788"/>
          <p14:tracePt t="61182" x="3335338" y="4913313"/>
          <p14:tracePt t="61202" x="3335338" y="4921250"/>
          <p14:tracePt t="61216" x="3335338" y="4930775"/>
          <p14:tracePt t="61740" x="3335338" y="4948238"/>
          <p14:tracePt t="61753" x="3335338" y="4965700"/>
          <p14:tracePt t="61765" x="3335338" y="4975225"/>
          <p14:tracePt t="61778" x="3335338" y="4984750"/>
          <p14:tracePt t="61789" x="3335338" y="4992688"/>
          <p14:tracePt t="61803" x="3343275" y="4992688"/>
          <p14:tracePt t="61818" x="3352800" y="5002213"/>
          <p14:tracePt t="61833" x="3362325" y="5011738"/>
          <p14:tracePt t="61849" x="3370263" y="5011738"/>
          <p14:tracePt t="61899" x="3379788" y="5011738"/>
          <p14:tracePt t="61912" x="3389313" y="5011738"/>
          <p14:tracePt t="61937" x="3406775" y="5011738"/>
          <p14:tracePt t="61973" x="3424238" y="5011738"/>
          <p14:tracePt t="61986" x="3451225" y="5011738"/>
          <p14:tracePt t="61998" x="3478213" y="5011738"/>
          <p14:tracePt t="62010" x="3495675" y="5002213"/>
          <p14:tracePt t="62022" x="3514725" y="4992688"/>
          <p14:tracePt t="62035" x="3522663" y="4984750"/>
          <p14:tracePt t="62051" x="3541713" y="4975225"/>
          <p14:tracePt t="62067" x="3568700" y="4948238"/>
          <p14:tracePt t="62085" x="3576638" y="4930775"/>
          <p14:tracePt t="62101" x="3594100" y="4921250"/>
          <p14:tracePt t="62117" x="3603625" y="4913313"/>
          <p14:tracePt t="62136" x="3603625" y="4903788"/>
          <p14:tracePt t="62150" x="3613150" y="4903788"/>
          <p14:tracePt t="62167" x="3621088" y="4894263"/>
          <p14:tracePt t="62183" x="3630613" y="4886325"/>
          <p14:tracePt t="62200" x="3640138" y="4876800"/>
          <p14:tracePt t="62219" x="3657600" y="4876800"/>
          <p14:tracePt t="62234" x="3667125" y="4876800"/>
          <p14:tracePt t="62251" x="3694113" y="4859338"/>
          <p14:tracePt t="62269" x="3711575" y="4859338"/>
          <p14:tracePt t="62285" x="3721100" y="4849813"/>
          <p14:tracePt t="62301" x="3738563" y="4840288"/>
          <p14:tracePt t="62319" x="3746500" y="4840288"/>
          <p14:tracePt t="62335" x="3756025" y="4822825"/>
          <p14:tracePt t="62439" x="3765550" y="4813300"/>
          <p14:tracePt t="62451" x="3765550" y="4805363"/>
          <p14:tracePt t="63342" x="3773488" y="4805363"/>
          <p14:tracePt t="63405" x="3792538" y="4805363"/>
          <p14:tracePt t="63417" x="3810000" y="4805363"/>
          <p14:tracePt t="63430" x="3836988" y="4813300"/>
          <p14:tracePt t="63442" x="3854450" y="4813300"/>
          <p14:tracePt t="63456" x="3873500" y="4813300"/>
          <p14:tracePt t="63471" x="3881438" y="4813300"/>
          <p14:tracePt t="63488" x="3898900" y="4822825"/>
          <p14:tracePt t="63505" x="3898900" y="4832350"/>
          <p14:tracePt t="63522" x="3917950" y="4832350"/>
          <p14:tracePt t="63538" x="3925888" y="4832350"/>
          <p14:tracePt t="63555" x="3935413" y="4832350"/>
          <p14:tracePt t="63571" x="3952875" y="4840288"/>
          <p14:tracePt t="63591" x="3971925" y="4840288"/>
          <p14:tracePt t="63614" x="3979863" y="4840288"/>
          <p14:tracePt t="63639" x="3989388" y="4840288"/>
          <p14:tracePt t="63650" x="3998913" y="4840288"/>
          <p14:tracePt t="63662" x="4006850" y="4840288"/>
          <p14:tracePt t="63675" x="4016375" y="4840288"/>
          <p14:tracePt t="63689" x="4033838" y="4840288"/>
          <p14:tracePt t="63705" x="4043363" y="4840288"/>
          <p14:tracePt t="63722" x="4078288" y="4840288"/>
          <p14:tracePt t="63739" x="4087813" y="4840288"/>
          <p14:tracePt t="63755" x="4105275" y="4840288"/>
          <p14:tracePt t="63773" x="4114800" y="4840288"/>
          <p14:tracePt t="63789" x="4124325" y="4840288"/>
          <p14:tracePt t="64695" x="4141788" y="4840288"/>
          <p14:tracePt t="64947" x="4168775" y="4840288"/>
          <p14:tracePt t="64961" x="4186238" y="4832350"/>
          <p14:tracePt t="64971" x="4203700" y="4832350"/>
          <p14:tracePt t="64984" x="4213225" y="4832350"/>
          <p14:tracePt t="64996" x="4230688" y="4832350"/>
          <p14:tracePt t="65009" x="4240213" y="4822825"/>
          <p14:tracePt t="65024" x="4249738" y="4822825"/>
          <p14:tracePt t="65045" x="4257675" y="4822825"/>
          <p14:tracePt t="65058" x="4257675" y="4813300"/>
          <p14:tracePt t="65075" x="4267200" y="4805363"/>
          <p14:tracePt t="65106" x="4294188" y="4795838"/>
          <p14:tracePt t="65119" x="4303713" y="4778375"/>
          <p14:tracePt t="65130" x="4321175" y="4768850"/>
          <p14:tracePt t="65144" x="4348163" y="4768850"/>
          <p14:tracePt t="65158" x="4356100" y="4760913"/>
          <p14:tracePt t="65174" x="4375150" y="4760913"/>
          <p14:tracePt t="65192" x="4383088" y="4751388"/>
          <p14:tracePt t="65208" x="4392613" y="4751388"/>
          <p14:tracePt t="65225" x="4410075" y="4741863"/>
          <p14:tracePt t="65242" x="4419600" y="4741863"/>
          <p14:tracePt t="65258" x="4429125" y="4741863"/>
          <p14:tracePt t="65275" x="4446588" y="4724400"/>
          <p14:tracePt t="65292" x="4456113" y="4724400"/>
          <p14:tracePt t="65314" x="4464050" y="4724400"/>
          <p14:tracePt t="65327" x="4473575" y="4714875"/>
          <p14:tracePt t="65449" x="4483100" y="4714875"/>
          <p14:tracePt t="65462" x="4491038" y="4706938"/>
          <p14:tracePt t="65473" x="4508500" y="4697413"/>
          <p14:tracePt t="65559" x="4518025" y="4687888"/>
          <p14:tracePt t="65572" x="4527550" y="4687888"/>
          <p14:tracePt t="65583" x="4535488" y="4679950"/>
          <p14:tracePt t="65597" x="4545013" y="4679950"/>
          <p14:tracePt t="65620" x="4554538" y="4679950"/>
          <p14:tracePt t="65633" x="4562475" y="4670425"/>
          <p14:tracePt t="65645" x="4572000" y="4670425"/>
          <p14:tracePt t="65660" x="4581525" y="4660900"/>
          <p14:tracePt t="65792" x="4608513" y="4643438"/>
          <p14:tracePt t="65803" x="4616450" y="4643438"/>
          <p14:tracePt t="65816" x="4625975" y="4635500"/>
          <p14:tracePt t="65829" x="4625975" y="4625975"/>
          <p14:tracePt t="65844" x="4643438" y="4625975"/>
          <p14:tracePt t="66342" x="4660900" y="4616450"/>
          <p14:tracePt t="66355" x="4679950" y="4608513"/>
          <p14:tracePt t="66367" x="4687888" y="4608513"/>
          <p14:tracePt t="66380" x="4706938" y="4598988"/>
          <p14:tracePt t="66396" x="4724400" y="4589463"/>
          <p14:tracePt t="66412" x="4760913" y="4581525"/>
          <p14:tracePt t="66430" x="4778375" y="4572000"/>
          <p14:tracePt t="66446" x="4795838" y="4562475"/>
          <p14:tracePt t="66464" x="4822825" y="4535488"/>
          <p14:tracePt t="66480" x="4840288" y="4518025"/>
          <p14:tracePt t="66496" x="4859338" y="4508500"/>
          <p14:tracePt t="66513" x="4876800" y="4483100"/>
          <p14:tracePt t="66530" x="4886325" y="4473575"/>
          <p14:tracePt t="66546" x="4886325" y="4464050"/>
          <p14:tracePt t="66564" x="4894263" y="4464050"/>
          <p14:tracePt t="66600" x="4894263" y="4456113"/>
          <p14:tracePt t="66611" x="4903788" y="4456113"/>
          <p14:tracePt t="66624" x="4913313" y="4446588"/>
          <p14:tracePt t="66649" x="4921250" y="4437063"/>
          <p14:tracePt t="66661" x="4940300" y="4437063"/>
          <p14:tracePt t="67555" x="4940300" y="4446588"/>
          <p14:tracePt t="67602" x="4930775" y="4464050"/>
          <p14:tracePt t="67615" x="4921250" y="4483100"/>
          <p14:tracePt t="67627" x="4913313" y="4508500"/>
          <p14:tracePt t="67639" x="4894263" y="4535488"/>
          <p14:tracePt t="67654" x="4894263" y="4562475"/>
          <p14:tracePt t="67667" x="4886325" y="4625975"/>
          <p14:tracePt t="67682" x="4867275" y="4741863"/>
          <p14:tracePt t="67701" x="4867275" y="4795838"/>
          <p14:tracePt t="67716" x="4859338" y="4822825"/>
          <p14:tracePt t="67732" x="4859338" y="4867275"/>
          <p14:tracePt t="67751" x="4849813" y="4894263"/>
          <p14:tracePt t="67767" x="4849813" y="4921250"/>
          <p14:tracePt t="67783" x="4849813" y="4992688"/>
          <p14:tracePt t="67801" x="4849813" y="5019675"/>
          <p14:tracePt t="67816" x="4849813" y="5038725"/>
          <p14:tracePt t="67833" x="4840288" y="5065713"/>
          <p14:tracePt t="67851" x="4840288" y="5073650"/>
          <p14:tracePt t="67866" x="4840288" y="5092700"/>
          <p14:tracePt t="67886" x="4840288" y="5100638"/>
          <p14:tracePt t="67900" x="4840288" y="5110163"/>
          <p14:tracePt t="67921" x="4840288" y="5118100"/>
          <p14:tracePt t="67935" x="4840288" y="5127625"/>
          <p14:tracePt t="67950" x="4840288" y="5137150"/>
          <p14:tracePt t="67967" x="4840288" y="5154613"/>
          <p14:tracePt t="67984" x="4840288" y="5164138"/>
          <p14:tracePt t="68000" x="4840288" y="5181600"/>
          <p14:tracePt t="68020" x="4840288" y="5191125"/>
          <p14:tracePt t="68034" x="4840288" y="5199063"/>
          <p14:tracePt t="68050" x="4832350" y="5208588"/>
          <p14:tracePt t="69018" x="4822825" y="5208588"/>
          <p14:tracePt t="69487" x="4813300" y="5208588"/>
          <p14:tracePt t="69499" x="4805363" y="5208588"/>
          <p14:tracePt t="69512" x="4778375" y="5208588"/>
          <p14:tracePt t="70050" x="4751388" y="5208588"/>
          <p14:tracePt t="70063" x="4724400" y="5208588"/>
          <p14:tracePt t="70075" x="4697413" y="5208588"/>
          <p14:tracePt t="70089" x="4670425" y="5208588"/>
          <p14:tracePt t="70106" x="4643438" y="5218113"/>
          <p14:tracePt t="70106" x="4598988" y="5226050"/>
          <p14:tracePt t="70125" x="4500563" y="5245100"/>
          <p14:tracePt t="70140" x="4338638" y="5289550"/>
          <p14:tracePt t="70158" x="3952875" y="5449888"/>
          <p14:tracePt t="70174" x="3568700" y="5567363"/>
          <p14:tracePt t="70189" x="3182938" y="5656263"/>
          <p14:tracePt t="70206" x="2698750" y="5781675"/>
          <p14:tracePt t="70225" x="2339975" y="5845175"/>
          <p14:tracePt t="70240" x="2052638" y="5907088"/>
          <p14:tracePt t="70256" x="1720850" y="6042025"/>
          <p14:tracePt t="70272" x="1631950" y="6096000"/>
          <p14:tracePt t="70288" x="1568450" y="6132513"/>
          <p14:tracePt t="70305" x="1533525" y="6132513"/>
          <p14:tracePt t="70589" x="1479550" y="6159500"/>
          <p14:tracePt t="70601" x="1398588" y="6184900"/>
          <p14:tracePt t="70614" x="1209675" y="6248400"/>
          <p14:tracePt t="70626" x="1003300" y="6311900"/>
          <p14:tracePt t="70642" x="877888" y="6356350"/>
          <p14:tracePt t="70657" x="725488" y="6410325"/>
          <p14:tracePt t="70676" x="681038" y="6437313"/>
          <p14:tracePt t="70691" x="627063" y="6464300"/>
          <p14:tracePt t="70707" x="538163" y="649922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18616" y="1231712"/>
                <a:ext cx="11505062" cy="1579728"/>
              </a:xfrm>
            </p:spPr>
            <p:txBody>
              <a:bodyPr>
                <a:noAutofit/>
              </a:bodyPr>
              <a:lstStyle/>
              <a:p>
                <a:r>
                  <a:rPr lang="en-US" sz="4400" b="1" dirty="0" smtClean="0"/>
                  <a:t>(6</a:t>
                </a:r>
                <a:r>
                  <a:rPr lang="en-US" sz="4400" b="1" baseline="30000" dirty="0"/>
                  <a:t>-4</a:t>
                </a:r>
                <a:r>
                  <a:rPr lang="en-US" sz="4400" b="1" dirty="0"/>
                  <a:t>)</a:t>
                </a:r>
                <a:r>
                  <a:rPr lang="ru-RU" sz="4400" b="1" baseline="30000" dirty="0"/>
                  <a:t>-</a:t>
                </a:r>
                <a:r>
                  <a:rPr lang="en-US" sz="4400" b="1" baseline="30000" dirty="0"/>
                  <a:t>2</a:t>
                </a:r>
                <a:r>
                  <a:rPr lang="en-US" sz="4400" b="1" dirty="0"/>
                  <a:t>:6</a:t>
                </a:r>
                <a:r>
                  <a:rPr lang="en-US" sz="4400" b="1" baseline="30000" dirty="0"/>
                  <a:t>10 </a:t>
                </a:r>
                <a:r>
                  <a:rPr lang="ru-RU" sz="4400" b="1" dirty="0"/>
                  <a:t>= 6</a:t>
                </a:r>
                <a:r>
                  <a:rPr lang="ru-RU" sz="4400" b="1" baseline="30000" dirty="0"/>
                  <a:t>8</a:t>
                </a:r>
                <a:r>
                  <a:rPr lang="ru-RU" sz="4400" b="1" dirty="0"/>
                  <a:t> : 6</a:t>
                </a:r>
                <a:r>
                  <a:rPr lang="ru-RU" sz="4400" b="1" baseline="30000" dirty="0"/>
                  <a:t>10</a:t>
                </a:r>
                <a:r>
                  <a:rPr lang="ru-RU" sz="4400" b="1" dirty="0"/>
                  <a:t> = 6</a:t>
                </a:r>
                <a:r>
                  <a:rPr lang="ru-RU" sz="4400" b="1" baseline="30000" dirty="0"/>
                  <a:t>8-10 </a:t>
                </a:r>
                <a:r>
                  <a:rPr lang="ru-RU" sz="4400" b="1" dirty="0"/>
                  <a:t>= </a:t>
                </a:r>
                <a:r>
                  <a:rPr lang="ru-RU" sz="4400" b="1" dirty="0" smtClean="0"/>
                  <a:t>6</a:t>
                </a:r>
                <a:r>
                  <a:rPr lang="ru-RU" sz="4400" b="1" baseline="30000" dirty="0" smtClean="0"/>
                  <a:t>-2</a:t>
                </a:r>
                <a:r>
                  <a:rPr lang="ru-RU" sz="4400" dirty="0" smtClean="0"/>
                  <a:t> </a:t>
                </a:r>
                <a:r>
                  <a:rPr lang="ru-RU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sup>
                            <m:r>
                              <a:rPr lang="ru-RU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ru-RU" sz="4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4400" b="1" i="1" smtClean="0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lang="ru-RU" sz="4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8616" y="1231712"/>
                <a:ext cx="11505062" cy="1579728"/>
              </a:xfrm>
              <a:blipFill rotWithShape="0">
                <a:blip r:embed="rId4"/>
                <a:stretch>
                  <a:fillRect l="-2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49238" y="3616657"/>
            <a:ext cx="8535988" cy="225188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2. </a:t>
            </a:r>
            <a:r>
              <a:rPr lang="en-US" sz="3600" b="1" dirty="0" err="1">
                <a:solidFill>
                  <a:srgbClr val="7030A0"/>
                </a:solidFill>
              </a:rPr>
              <a:t>a</a:t>
            </a:r>
            <a:r>
              <a:rPr lang="en-US" sz="3600" b="1" baseline="30000" dirty="0" err="1">
                <a:solidFill>
                  <a:srgbClr val="7030A0"/>
                </a:solidFill>
              </a:rPr>
              <a:t>m</a:t>
            </a:r>
            <a:r>
              <a:rPr lang="en-US" sz="3600" b="1" dirty="0" err="1">
                <a:solidFill>
                  <a:srgbClr val="7030A0"/>
                </a:solidFill>
              </a:rPr>
              <a:t>:a</a:t>
            </a:r>
            <a:r>
              <a:rPr lang="en-US" sz="3600" b="1" baseline="30000" dirty="0" err="1">
                <a:solidFill>
                  <a:srgbClr val="7030A0"/>
                </a:solidFill>
              </a:rPr>
              <a:t>n</a:t>
            </a:r>
            <a:r>
              <a:rPr lang="en-US" sz="3600" b="1" baseline="30000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rgbClr val="7030A0"/>
                </a:solidFill>
              </a:rPr>
              <a:t>= a</a:t>
            </a:r>
            <a:r>
              <a:rPr lang="en-US" sz="3600" b="1" baseline="30000" dirty="0">
                <a:solidFill>
                  <a:srgbClr val="7030A0"/>
                </a:solidFill>
              </a:rPr>
              <a:t>m-n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en-US" sz="3600" b="1" dirty="0">
                <a:solidFill>
                  <a:srgbClr val="7030A0"/>
                </a:solidFill>
              </a:rPr>
              <a:t>3. (a</a:t>
            </a:r>
            <a:r>
              <a:rPr lang="en-US" sz="3600" b="1" baseline="30000" dirty="0">
                <a:solidFill>
                  <a:srgbClr val="7030A0"/>
                </a:solidFill>
              </a:rPr>
              <a:t>m</a:t>
            </a:r>
            <a:r>
              <a:rPr lang="en-US" sz="3600" b="1" dirty="0">
                <a:solidFill>
                  <a:srgbClr val="7030A0"/>
                </a:solidFill>
              </a:rPr>
              <a:t>)</a:t>
            </a:r>
            <a:r>
              <a:rPr lang="en-US" sz="3600" b="1" baseline="30000" dirty="0">
                <a:solidFill>
                  <a:srgbClr val="7030A0"/>
                </a:solidFill>
              </a:rPr>
              <a:t>n</a:t>
            </a:r>
            <a:r>
              <a:rPr lang="en-US" sz="3600" b="1" dirty="0">
                <a:solidFill>
                  <a:srgbClr val="7030A0"/>
                </a:solidFill>
              </a:rPr>
              <a:t> = </a:t>
            </a:r>
            <a:r>
              <a:rPr lang="en-US" sz="3600" b="1" dirty="0" err="1">
                <a:solidFill>
                  <a:srgbClr val="7030A0"/>
                </a:solidFill>
              </a:rPr>
              <a:t>a</a:t>
            </a:r>
            <a:r>
              <a:rPr lang="en-US" sz="3600" b="1" baseline="30000" dirty="0" err="1">
                <a:solidFill>
                  <a:srgbClr val="7030A0"/>
                </a:solidFill>
              </a:rPr>
              <a:t>m•n</a:t>
            </a:r>
            <a:endParaRPr lang="ru-RU" sz="36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0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16"/>
    </mc:Choice>
    <mc:Fallback>
      <p:transition spd="slow" advTm="75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17" x="420688" y="6391275"/>
          <p14:tracePt t="928" x="393700" y="6292850"/>
          <p14:tracePt t="941" x="385763" y="6149975"/>
          <p14:tracePt t="953" x="385763" y="6015038"/>
          <p14:tracePt t="967" x="376238" y="5889625"/>
          <p14:tracePt t="982" x="376238" y="5656263"/>
          <p14:tracePt t="998" x="368300" y="5137150"/>
          <p14:tracePt t="1016" x="368300" y="4867275"/>
          <p14:tracePt t="1032" x="368300" y="4714875"/>
          <p14:tracePt t="1049" x="385763" y="4500563"/>
          <p14:tracePt t="1067" x="403225" y="4402138"/>
          <p14:tracePt t="1081" x="412750" y="4330700"/>
          <p14:tracePt t="1098" x="412750" y="4338638"/>
          <p14:tracePt t="1392" x="393700" y="4267200"/>
          <p14:tracePt t="1454" x="385763" y="4195763"/>
          <p14:tracePt t="1466" x="385763" y="4051300"/>
          <p14:tracePt t="1478" x="412750" y="3890963"/>
          <p14:tracePt t="1490" x="439738" y="3765550"/>
          <p14:tracePt t="1503" x="484188" y="3657600"/>
          <p14:tracePt t="1517" x="501650" y="3568700"/>
          <p14:tracePt t="1532" x="528638" y="3468688"/>
          <p14:tracePt t="1549" x="565150" y="3325813"/>
          <p14:tracePt t="1567" x="582613" y="3263900"/>
          <p14:tracePt t="1583" x="619125" y="3155950"/>
          <p14:tracePt t="1602" x="627063" y="3092450"/>
          <p14:tracePt t="1616" x="646113" y="3030538"/>
          <p14:tracePt t="1633" x="673100" y="2905125"/>
          <p14:tracePt t="1651" x="681038" y="2868613"/>
          <p14:tracePt t="1666" x="690563" y="2851150"/>
          <p14:tracePt t="1683" x="690563" y="2824163"/>
          <p14:tracePt t="1701" x="690563" y="2814638"/>
          <p14:tracePt t="1716" x="698500" y="2806700"/>
          <p14:tracePt t="1733" x="708025" y="2797175"/>
          <p14:tracePt t="1750" x="717550" y="2779713"/>
          <p14:tracePt t="1772" x="725488" y="2779713"/>
          <p14:tracePt t="1785" x="752475" y="2752725"/>
          <p14:tracePt t="1800" x="788988" y="2733675"/>
          <p14:tracePt t="1817" x="842963" y="2698750"/>
          <p14:tracePt t="1834" x="842963" y="2671763"/>
          <p14:tracePt t="2163" x="842963" y="2654300"/>
          <p14:tracePt t="2175" x="842963" y="2644775"/>
          <p14:tracePt t="2188" x="842963" y="2635250"/>
          <p14:tracePt t="2201" x="842963" y="2617788"/>
          <p14:tracePt t="2218" x="842963" y="2600325"/>
          <p14:tracePt t="2235" x="833438" y="2573338"/>
          <p14:tracePt t="2252" x="833438" y="2546350"/>
          <p14:tracePt t="2267" x="825500" y="2527300"/>
          <p14:tracePt t="2285" x="815975" y="2501900"/>
          <p14:tracePt t="2301" x="815975" y="2492375"/>
          <p14:tracePt t="2317" x="815975" y="2482850"/>
          <p14:tracePt t="2335" x="806450" y="2482850"/>
          <p14:tracePt t="2359" x="806450" y="2474913"/>
          <p14:tracePt t="2396" x="806450" y="2465388"/>
          <p14:tracePt t="2421" x="798513" y="2465388"/>
          <p14:tracePt t="2433" x="788988" y="2465388"/>
          <p14:tracePt t="2457" x="779463" y="2465388"/>
          <p14:tracePt t="2494" x="779463" y="2455863"/>
          <p14:tracePt t="2506" x="771525" y="2455863"/>
          <p14:tracePt t="2531" x="779463" y="2455863"/>
          <p14:tracePt t="2726" x="788988" y="2455863"/>
          <p14:tracePt t="2739" x="806450" y="2465388"/>
          <p14:tracePt t="2751" x="833438" y="2465388"/>
          <p14:tracePt t="2763" x="860425" y="2474913"/>
          <p14:tracePt t="2775" x="877888" y="2482850"/>
          <p14:tracePt t="2789" x="896938" y="2492375"/>
          <p14:tracePt t="2802" x="914400" y="2501900"/>
          <p14:tracePt t="2819" x="950913" y="2509838"/>
          <p14:tracePt t="2838" x="968375" y="2519363"/>
          <p14:tracePt t="2853" x="977900" y="2519363"/>
          <p14:tracePt t="2869" x="1012825" y="2519363"/>
          <p14:tracePt t="2887" x="1030288" y="2519363"/>
          <p14:tracePt t="2903" x="1039813" y="2519363"/>
          <p14:tracePt t="2920" x="1093788" y="2519363"/>
          <p14:tracePt t="2937" x="1138238" y="2519363"/>
          <p14:tracePt t="2953" x="1174750" y="2519363"/>
          <p14:tracePt t="2953" x="1201738" y="2519363"/>
          <p14:tracePt t="2973" x="1236663" y="2519363"/>
          <p14:tracePt t="2986" x="1273175" y="2519363"/>
          <p14:tracePt t="3003" x="1335088" y="2519363"/>
          <p14:tracePt t="3022" x="1371600" y="2519363"/>
          <p14:tracePt t="3037" x="1416050" y="2519363"/>
          <p14:tracePt t="3053" x="1550988" y="2509838"/>
          <p14:tracePt t="3071" x="1595438" y="2509838"/>
          <p14:tracePt t="3086" x="1649413" y="2509838"/>
          <p14:tracePt t="3104" x="1703388" y="2509838"/>
          <p14:tracePt t="3121" x="1720850" y="2509838"/>
          <p14:tracePt t="3137" x="1739900" y="2509838"/>
          <p14:tracePt t="3154" x="1792288" y="2509838"/>
          <p14:tracePt t="3171" x="1819275" y="2509838"/>
          <p14:tracePt t="3187" x="1900238" y="2509838"/>
          <p14:tracePt t="3206" x="1954213" y="2509838"/>
          <p14:tracePt t="3221" x="1981200" y="2509838"/>
          <p14:tracePt t="3237" x="2025650" y="2509838"/>
          <p14:tracePt t="3255" x="2052638" y="2509838"/>
          <p14:tracePt t="3271" x="2062163" y="2509838"/>
          <p14:tracePt t="3287" x="2097088" y="2509838"/>
          <p14:tracePt t="3305" x="2116138" y="2509838"/>
          <p14:tracePt t="3321" x="2143125" y="2509838"/>
          <p14:tracePt t="3342" x="2160588" y="2509838"/>
          <p14:tracePt t="3355" x="2187575" y="2509838"/>
          <p14:tracePt t="3370" x="2259013" y="2501900"/>
          <p14:tracePt t="3387" x="2295525" y="2492375"/>
          <p14:tracePt t="3403" x="2339975" y="2492375"/>
          <p14:tracePt t="3420" x="2384425" y="2492375"/>
          <p14:tracePt t="3437" x="2401888" y="2492375"/>
          <p14:tracePt t="3453" x="2411413" y="2492375"/>
          <p14:tracePt t="3470" x="2420938" y="2492375"/>
          <p14:tracePt t="3486" x="2428875" y="2492375"/>
          <p14:tracePt t="3503" x="2438400" y="2492375"/>
          <p14:tracePt t="3520" x="2411413" y="2492375"/>
          <p14:tracePt t="3937" x="2339975" y="2501900"/>
          <p14:tracePt t="3950" x="2259013" y="2519363"/>
          <p14:tracePt t="3962" x="2170113" y="2546350"/>
          <p14:tracePt t="3976" x="2106613" y="2554288"/>
          <p14:tracePt t="3989" x="2070100" y="2554288"/>
          <p14:tracePt t="4006" x="1998663" y="2554288"/>
          <p14:tracePt t="4026" x="1944688" y="2563813"/>
          <p14:tracePt t="4039" x="1865313" y="2563813"/>
          <p14:tracePt t="4056" x="1685925" y="2581275"/>
          <p14:tracePt t="4074" x="1631950" y="2590800"/>
          <p14:tracePt t="4089" x="1595438" y="2590800"/>
          <p14:tracePt t="4106" x="1541463" y="2590800"/>
          <p14:tracePt t="4124" x="1506538" y="2590800"/>
          <p14:tracePt t="4139" x="1470025" y="2590800"/>
          <p14:tracePt t="4156" x="1381125" y="2581275"/>
          <p14:tracePt t="4174" x="1327150" y="2554288"/>
          <p14:tracePt t="4190" x="1263650" y="2527300"/>
          <p14:tracePt t="4208" x="1246188" y="2519363"/>
          <p14:tracePt t="4223" x="1236663" y="2509838"/>
          <p14:tracePt t="4240" x="1228725" y="2501900"/>
          <p14:tracePt t="4258" x="1219200" y="2492375"/>
          <p14:tracePt t="4293" x="1209675" y="2492375"/>
          <p14:tracePt t="4305" x="1201738" y="2492375"/>
          <p14:tracePt t="4317" x="1192213" y="2482850"/>
          <p14:tracePt t="4330" x="1182688" y="2482850"/>
          <p14:tracePt t="4342" x="1165225" y="2474913"/>
          <p14:tracePt t="4357" x="1155700" y="2465388"/>
          <p14:tracePt t="4374" x="1147763" y="2455863"/>
          <p14:tracePt t="4394" x="1138238" y="2455863"/>
          <p14:tracePt t="4408" x="1138238" y="2447925"/>
          <p14:tracePt t="5325" x="1147763" y="2447925"/>
          <p14:tracePt t="5455" x="1155700" y="2447925"/>
          <p14:tracePt t="5467" x="1165225" y="2447925"/>
          <p14:tracePt t="5480" x="1182688" y="2447925"/>
          <p14:tracePt t="5503" x="1192213" y="2447925"/>
          <p14:tracePt t="5515" x="1201738" y="2447925"/>
          <p14:tracePt t="5528" x="1209675" y="2447925"/>
          <p14:tracePt t="5542" x="1219200" y="2447925"/>
          <p14:tracePt t="5559" x="1228725" y="2447925"/>
          <p14:tracePt t="5575" x="1236663" y="2447925"/>
          <p14:tracePt t="5592" x="1246188" y="2447925"/>
          <p14:tracePt t="5609" x="1255713" y="2447925"/>
          <p14:tracePt t="5609" x="1263650" y="2447925"/>
          <p14:tracePt t="5628" x="1273175" y="2447925"/>
          <p14:tracePt t="5644" x="1282700" y="2447925"/>
          <p14:tracePt t="5660" x="1290638" y="2447925"/>
          <p14:tracePt t="5677" x="1300163" y="2447925"/>
          <p14:tracePt t="5798" x="1308100" y="2447925"/>
          <p14:tracePt t="5811" x="1317625" y="2447925"/>
          <p14:tracePt t="5834" x="1327150" y="2447925"/>
          <p14:tracePt t="5858" x="1335088" y="2447925"/>
          <p14:tracePt t="5871" x="1344613" y="2447925"/>
          <p14:tracePt t="5883" x="1362075" y="2447925"/>
          <p14:tracePt t="5897" x="1389063" y="2447925"/>
          <p14:tracePt t="5911" x="1416050" y="2447925"/>
          <p14:tracePt t="5928" x="1460500" y="2447925"/>
          <p14:tracePt t="5946" x="1470025" y="2447925"/>
          <p14:tracePt t="5961" x="1479550" y="2447925"/>
          <p14:tracePt t="5979" x="1497013" y="2447925"/>
          <p14:tracePt t="5996" x="1506538" y="2447925"/>
          <p14:tracePt t="6011" x="1514475" y="2447925"/>
          <p14:tracePt t="6028" x="1533525" y="2447925"/>
          <p14:tracePt t="6045" x="1550988" y="2447925"/>
          <p14:tracePt t="6061" x="1577975" y="2447925"/>
          <p14:tracePt t="6078" x="1622425" y="2447925"/>
          <p14:tracePt t="6095" x="1639888" y="2447925"/>
          <p14:tracePt t="6112" x="1649413" y="2447925"/>
          <p14:tracePt t="6446" x="1666875" y="2438400"/>
          <p14:tracePt t="6458" x="1685925" y="2428875"/>
          <p14:tracePt t="6471" x="1693863" y="2420938"/>
          <p14:tracePt t="6483" x="1712913" y="2401888"/>
          <p14:tracePt t="6498" x="1720850" y="2384425"/>
          <p14:tracePt t="6514" x="1730375" y="2366963"/>
          <p14:tracePt t="6529" x="1739900" y="2330450"/>
          <p14:tracePt t="6545" x="1739900" y="2322513"/>
          <p14:tracePt t="6561" x="1747838" y="2312988"/>
          <p14:tracePt t="6578" x="1757363" y="2303463"/>
          <p14:tracePt t="6595" x="1765300" y="2295525"/>
          <p14:tracePt t="6617" x="1765300" y="2286000"/>
          <p14:tracePt t="6630" x="1774825" y="2286000"/>
          <p14:tracePt t="6645" x="1774825" y="2276475"/>
          <p14:tracePt t="6715" x="1792288" y="2276475"/>
          <p14:tracePt t="6740" x="1801813" y="2268538"/>
          <p14:tracePt t="6753" x="1811338" y="2268538"/>
          <p14:tracePt t="6765" x="1819275" y="2268538"/>
          <p14:tracePt t="6887" x="1828800" y="2268538"/>
          <p14:tracePt t="6900" x="1838325" y="2268538"/>
          <p14:tracePt t="6911" x="1855788" y="2268538"/>
          <p14:tracePt t="6924" x="1865313" y="2268538"/>
          <p14:tracePt t="6949" x="1873250" y="2268538"/>
          <p14:tracePt t="7034" x="1882775" y="2268538"/>
          <p14:tracePt t="7095" x="1892300" y="2268538"/>
          <p14:tracePt t="7143" x="1892300" y="2276475"/>
          <p14:tracePt t="7731" x="1892300" y="2295525"/>
          <p14:tracePt t="7756" x="1892300" y="2303463"/>
          <p14:tracePt t="7780" x="1892300" y="2312988"/>
          <p14:tracePt t="7792" x="1892300" y="2330450"/>
          <p14:tracePt t="7817" x="1892300" y="2339975"/>
          <p14:tracePt t="7841" x="1892300" y="2349500"/>
          <p14:tracePt t="7865" x="1892300" y="2357438"/>
          <p14:tracePt t="7890" x="1892300" y="2366963"/>
          <p14:tracePt t="7903" x="1892300" y="2374900"/>
          <p14:tracePt t="7927" x="1892300" y="2384425"/>
          <p14:tracePt t="7952" x="1892300" y="2401888"/>
          <p14:tracePt t="7975" x="1892300" y="2420938"/>
          <p14:tracePt t="8000" x="1892300" y="2428875"/>
          <p14:tracePt t="8013" x="1900238" y="2428875"/>
          <p14:tracePt t="8025" x="1900238" y="2438400"/>
          <p14:tracePt t="8038" x="1900238" y="2447925"/>
          <p14:tracePt t="8051" x="1909763" y="2447925"/>
          <p14:tracePt t="8067" x="1917700" y="2455863"/>
          <p14:tracePt t="8084" x="1936750" y="2465388"/>
          <p14:tracePt t="8102" x="1944688" y="2465388"/>
          <p14:tracePt t="8117" x="1963738" y="2465388"/>
          <p14:tracePt t="8136" x="1971675" y="2465388"/>
          <p14:tracePt t="8150" x="1998663" y="2465388"/>
          <p14:tracePt t="8167" x="2044700" y="2465388"/>
          <p14:tracePt t="8185" x="2070100" y="2465388"/>
          <p14:tracePt t="8200" x="2089150" y="2465388"/>
          <p14:tracePt t="8217" x="2106613" y="2465388"/>
          <p14:tracePt t="8235" x="2124075" y="2465388"/>
          <p14:tracePt t="8251" x="2124075" y="2455863"/>
          <p14:tracePt t="8267" x="2143125" y="2447925"/>
          <p14:tracePt t="8284" x="2151063" y="2447925"/>
          <p14:tracePt t="8301" x="2170113" y="2447925"/>
          <p14:tracePt t="8320" x="2170113" y="2438400"/>
          <p14:tracePt t="8334" x="2178050" y="2438400"/>
          <p14:tracePt t="8351" x="2197100" y="2428875"/>
          <p14:tracePt t="8369" x="2205038" y="2428875"/>
          <p14:tracePt t="8392" x="2214563" y="2428875"/>
          <p14:tracePt t="8417" x="2222500" y="2428875"/>
          <p14:tracePt t="8441" x="2241550" y="2428875"/>
          <p14:tracePt t="8466" x="2249488" y="2428875"/>
          <p14:tracePt t="8490" x="2268538" y="2428875"/>
          <p14:tracePt t="8503" x="2286000" y="2428875"/>
          <p14:tracePt t="8515" x="2295525" y="2438400"/>
          <p14:tracePt t="8526" x="2295525" y="2447925"/>
          <p14:tracePt t="9322" x="2295525" y="2455863"/>
          <p14:tracePt t="9346" x="2295525" y="2465388"/>
          <p14:tracePt t="9371" x="2312988" y="2465388"/>
          <p14:tracePt t="9505" x="2330450" y="2465388"/>
          <p14:tracePt t="9519" x="2339975" y="2465388"/>
          <p14:tracePt t="9530" x="2366963" y="2465388"/>
          <p14:tracePt t="9542" x="2393950" y="2465388"/>
          <p14:tracePt t="9556" x="2428875" y="2465388"/>
          <p14:tracePt t="9571" x="2482850" y="2465388"/>
          <p14:tracePt t="9587" x="2573338" y="2455863"/>
          <p14:tracePt t="9606" x="2608263" y="2447925"/>
          <p14:tracePt t="9621" x="2635250" y="2447925"/>
          <p14:tracePt t="9638" x="2698750" y="2447925"/>
          <p14:tracePt t="9659" x="2752725" y="2438400"/>
          <p14:tracePt t="9673" x="2859088" y="2438400"/>
          <p14:tracePt t="9691" x="2895600" y="2428875"/>
          <p14:tracePt t="9704" x="2932113" y="2428875"/>
          <p14:tracePt t="9720" x="2949575" y="2428875"/>
          <p14:tracePt t="9736" x="2984500" y="2428875"/>
          <p14:tracePt t="9754" x="3003550" y="2428875"/>
          <p14:tracePt t="9770" x="3030538" y="2428875"/>
          <p14:tracePt t="9788" x="3038475" y="2428875"/>
          <p14:tracePt t="9804" x="3048000" y="2428875"/>
          <p14:tracePt t="9820" x="3057525" y="2428875"/>
          <p14:tracePt t="9837" x="3074988" y="2428875"/>
          <p14:tracePt t="10386" x="3084513" y="2428875"/>
          <p14:tracePt t="10399" x="3092450" y="2428875"/>
          <p14:tracePt t="10411" x="3101975" y="2428875"/>
          <p14:tracePt t="10425" x="3111500" y="2428875"/>
          <p14:tracePt t="10460" x="3119438" y="2428875"/>
          <p14:tracePt t="10485" x="3128963" y="2428875"/>
          <p14:tracePt t="10496" x="3136900" y="2428875"/>
          <p14:tracePt t="10521" x="3136900" y="2438400"/>
          <p14:tracePt t="10533" x="3146425" y="2438400"/>
          <p14:tracePt t="10545" x="3155950" y="2447925"/>
          <p14:tracePt t="10558" x="3163888" y="2447925"/>
          <p14:tracePt t="10573" x="3173413" y="2447925"/>
          <p14:tracePt t="10589" x="3173413" y="2455863"/>
          <p14:tracePt t="10606" x="3190875" y="2455863"/>
          <p14:tracePt t="10624" x="3200400" y="2465388"/>
          <p14:tracePt t="10655" x="3182938" y="2465388"/>
          <p14:tracePt t="11182" x="3163888" y="2474913"/>
          <p14:tracePt t="11195" x="3119438" y="2482850"/>
          <p14:tracePt t="11206" x="3048000" y="2501900"/>
          <p14:tracePt t="11219" x="2959100" y="2536825"/>
          <p14:tracePt t="11231" x="2868613" y="2554288"/>
          <p14:tracePt t="11244" x="2806700" y="2573338"/>
          <p14:tracePt t="11259" x="2743200" y="2590800"/>
          <p14:tracePt t="11275" x="2581275" y="2627313"/>
          <p14:tracePt t="11294" x="2438400" y="2635250"/>
          <p14:tracePt t="11309" x="2303463" y="2644775"/>
          <p14:tracePt t="11326" x="2124075" y="2654300"/>
          <p14:tracePt t="11344" x="2052638" y="2654300"/>
          <p14:tracePt t="11359" x="1971675" y="2654300"/>
          <p14:tracePt t="11376" x="1757363" y="2654300"/>
          <p14:tracePt t="11393" x="1658938" y="2635250"/>
          <p14:tracePt t="11410" x="1587500" y="2608263"/>
          <p14:tracePt t="11426" x="1487488" y="2536825"/>
          <p14:tracePt t="11444" x="1452563" y="2509838"/>
          <p14:tracePt t="11459" x="1425575" y="2482850"/>
          <p14:tracePt t="11478" x="1408113" y="2482850"/>
          <p14:tracePt t="11495" x="1398588" y="2482850"/>
          <p14:tracePt t="11512" x="1362075" y="2465388"/>
          <p14:tracePt t="11526" x="1335088" y="2465388"/>
          <p14:tracePt t="11542" x="1290638" y="2455863"/>
          <p14:tracePt t="11559" x="1174750" y="2455863"/>
          <p14:tracePt t="11576" x="1120775" y="2455863"/>
          <p14:tracePt t="11592" x="1066800" y="2455863"/>
          <p14:tracePt t="11609" x="1003300" y="2455863"/>
          <p14:tracePt t="11628" x="985838" y="2455863"/>
          <p14:tracePt t="11643" x="958850" y="2455863"/>
          <p14:tracePt t="11661" x="941388" y="2455863"/>
          <p14:tracePt t="11677" x="923925" y="2455863"/>
          <p14:tracePt t="11693" x="896938" y="2455863"/>
          <p14:tracePt t="11711" x="877888" y="2455863"/>
          <p14:tracePt t="11727" x="850900" y="2455863"/>
          <p14:tracePt t="11744" x="798513" y="2455863"/>
          <p14:tracePt t="11762" x="771525" y="2465388"/>
          <p14:tracePt t="11779" x="744538" y="2474913"/>
          <p14:tracePt t="11794" x="725488" y="2482850"/>
          <p14:tracePt t="11809" x="717550" y="2492375"/>
          <p14:tracePt t="11826" x="708025" y="2492375"/>
          <p14:tracePt t="11843" x="752475" y="2492375"/>
          <p14:tracePt t="12026" x="825500" y="2492375"/>
          <p14:tracePt t="12039" x="896938" y="2474913"/>
          <p14:tracePt t="12051" x="950913" y="2455863"/>
          <p14:tracePt t="12064" x="985838" y="2447925"/>
          <p14:tracePt t="12078" x="1022350" y="2447925"/>
          <p14:tracePt t="12094" x="1066800" y="2428875"/>
          <p14:tracePt t="12113" x="1093788" y="2420938"/>
          <p14:tracePt t="12128" x="1120775" y="2420938"/>
          <p14:tracePt t="12144" x="1219200" y="2420938"/>
          <p14:tracePt t="12163" x="1255713" y="2411413"/>
          <p14:tracePt t="12178" x="1290638" y="2411413"/>
          <p14:tracePt t="12195" x="1335088" y="2411413"/>
          <p14:tracePt t="12213" x="1354138" y="2411413"/>
          <p14:tracePt t="12228" x="1371600" y="2411413"/>
          <p14:tracePt t="12245" x="1408113" y="2411413"/>
          <p14:tracePt t="12262" x="1416050" y="2411413"/>
          <p14:tracePt t="12278" x="1435100" y="2411413"/>
          <p14:tracePt t="12296" x="1443038" y="2411413"/>
          <p14:tracePt t="12312" x="1452563" y="2411413"/>
          <p14:tracePt t="12328" x="1479550" y="2411413"/>
          <p14:tracePt t="12347" x="1487488" y="2411413"/>
          <p14:tracePt t="12362" x="1514475" y="2411413"/>
          <p14:tracePt t="12379" x="1568450" y="2411413"/>
          <p14:tracePt t="12397" x="1604963" y="2411413"/>
          <p14:tracePt t="12412" x="1649413" y="2411413"/>
          <p14:tracePt t="12431" x="1666875" y="2411413"/>
          <p14:tracePt t="12446" x="1676400" y="2411413"/>
          <p14:tracePt t="12462" x="1666875" y="2411413"/>
          <p14:tracePt t="13018" x="1658938" y="2428875"/>
          <p14:tracePt t="13030" x="1639888" y="2492375"/>
          <p14:tracePt t="13042" x="1622425" y="2573338"/>
          <p14:tracePt t="13054" x="1604963" y="2635250"/>
          <p14:tracePt t="13067" x="1587500" y="2698750"/>
          <p14:tracePt t="13080" x="1587500" y="2770188"/>
          <p14:tracePt t="13097" x="1587500" y="2878138"/>
          <p14:tracePt t="13114" x="1587500" y="3048000"/>
          <p14:tracePt t="13131" x="1587500" y="3092450"/>
          <p14:tracePt t="13147" x="1587500" y="3182938"/>
          <p14:tracePt t="13165" x="1587500" y="3236913"/>
          <p14:tracePt t="13182" x="1587500" y="3335338"/>
          <p14:tracePt t="13197" x="1612900" y="3487738"/>
          <p14:tracePt t="13215" x="1622425" y="3559175"/>
          <p14:tracePt t="13231" x="1639888" y="3630613"/>
          <p14:tracePt t="13247" x="1703388" y="3836988"/>
          <p14:tracePt t="13265" x="1739900" y="3917950"/>
          <p14:tracePt t="13281" x="1838325" y="4078288"/>
          <p14:tracePt t="13300" x="1909763" y="4178300"/>
          <p14:tracePt t="13315" x="1954213" y="4276725"/>
          <p14:tracePt t="13331" x="2017713" y="4348163"/>
          <p14:tracePt t="13348" x="1998663" y="4375150"/>
          <p14:tracePt t="13691" x="1971675" y="4392613"/>
          <p14:tracePt t="13702" x="1954213" y="4419600"/>
          <p14:tracePt t="13716" x="1927225" y="4500563"/>
          <p14:tracePt t="13727" x="1917700" y="4581525"/>
          <p14:tracePt t="13740" x="1917700" y="4643438"/>
          <p14:tracePt t="13753" x="1927225" y="4706938"/>
          <p14:tracePt t="13766" x="1954213" y="4778375"/>
          <p14:tracePt t="13782" x="1981200" y="4894263"/>
          <p14:tracePt t="13799" x="2044700" y="5065713"/>
          <p14:tracePt t="13816" x="2070100" y="5110163"/>
          <p14:tracePt t="13832" x="2116138" y="5154613"/>
          <p14:tracePt t="13851" x="2124075" y="5191125"/>
          <p14:tracePt t="13866" x="2160588" y="5199063"/>
          <p14:tracePt t="13884" x="2187575" y="5245100"/>
          <p14:tracePt t="13900" x="2214563" y="5253038"/>
          <p14:tracePt t="13916" x="2232025" y="5270500"/>
          <p14:tracePt t="13931" x="2276475" y="5307013"/>
          <p14:tracePt t="13949" x="2312988" y="5324475"/>
          <p14:tracePt t="13965" x="2339975" y="5343525"/>
          <p14:tracePt t="13983" x="2401888" y="5370513"/>
          <p14:tracePt t="14002" x="2428875" y="5387975"/>
          <p14:tracePt t="14017" x="2474913" y="5405438"/>
          <p14:tracePt t="14035" x="2482850" y="5422900"/>
          <p14:tracePt t="14050" x="2501900" y="5422900"/>
          <p14:tracePt t="14067" x="2519363" y="5441950"/>
          <p14:tracePt t="14085" x="2527300" y="5441950"/>
          <p14:tracePt t="14101" x="2536825" y="5441950"/>
          <p14:tracePt t="14117" x="2546350" y="5449888"/>
          <p14:tracePt t="14133" x="2554288" y="5449888"/>
          <p14:tracePt t="14150" x="2563813" y="5449888"/>
          <p14:tracePt t="14167" x="2590800" y="5459413"/>
          <p14:tracePt t="14184" x="2617788" y="5459413"/>
          <p14:tracePt t="14200" x="2706688" y="5459413"/>
          <p14:tracePt t="14219" x="2752725" y="5459413"/>
          <p14:tracePt t="14234" x="2806700" y="5459413"/>
          <p14:tracePt t="14250" x="2851150" y="5459413"/>
          <p14:tracePt t="14268" x="2868613" y="5459413"/>
          <p14:tracePt t="14283" x="2878138" y="5459413"/>
          <p14:tracePt t="14302" x="2905125" y="5459413"/>
          <p14:tracePt t="14318" x="2913063" y="5459413"/>
          <p14:tracePt t="14340" x="2922588" y="5459413"/>
          <p14:tracePt t="14354" x="2940050" y="5459413"/>
          <p14:tracePt t="14367" x="2949575" y="5459413"/>
          <p14:tracePt t="14384" x="2994025" y="5459413"/>
          <p14:tracePt t="14402" x="3003550" y="5459413"/>
          <p14:tracePt t="14418" x="3021013" y="5449888"/>
          <p14:tracePt t="14730" x="3048000" y="5449888"/>
          <p14:tracePt t="14743" x="3074988" y="5449888"/>
          <p14:tracePt t="14756" x="3101975" y="5441950"/>
          <p14:tracePt t="14769" x="3119438" y="5441950"/>
          <p14:tracePt t="14785" x="3136900" y="5441950"/>
          <p14:tracePt t="14803" x="3173413" y="5432425"/>
          <p14:tracePt t="14819" x="3182938" y="5432425"/>
          <p14:tracePt t="14834" x="3200400" y="5422900"/>
          <p14:tracePt t="14854" x="3209925" y="5422900"/>
          <p14:tracePt t="14870" x="3217863" y="5422900"/>
          <p14:tracePt t="14891" x="3227388" y="5422900"/>
          <p14:tracePt t="15013" x="3236913" y="5414963"/>
          <p14:tracePt t="15026" x="3244850" y="5414963"/>
          <p14:tracePt t="15051" x="3244850" y="5405438"/>
          <p14:tracePt t="15062" x="3244850" y="5397500"/>
          <p14:tracePt t="15088" x="3263900" y="5387975"/>
          <p14:tracePt t="15171" x="3263900" y="5370513"/>
          <p14:tracePt t="15184" x="3271838" y="5370513"/>
          <p14:tracePt t="15466" x="3281363" y="5370513"/>
          <p14:tracePt t="15479" x="3289300" y="5360988"/>
          <p14:tracePt t="16376" x="3298825" y="5351463"/>
          <p14:tracePt t="16775" x="3308350" y="5343525"/>
          <p14:tracePt t="16788" x="3316288" y="5334000"/>
          <p14:tracePt t="16800" x="3316288" y="5324475"/>
          <p14:tracePt t="16812" x="3325813" y="5324475"/>
          <p14:tracePt t="16826" x="3335338" y="5324475"/>
          <p14:tracePt t="16849" x="3343275" y="5324475"/>
          <p14:tracePt t="16862" x="3343275" y="5316538"/>
          <p14:tracePt t="16876" x="3352800" y="5316538"/>
          <p14:tracePt t="16892" x="3362325" y="5316538"/>
          <p14:tracePt t="16909" x="3379788" y="5307013"/>
          <p14:tracePt t="16926" x="3379788" y="5297488"/>
          <p14:tracePt t="18702" x="3370263" y="5297488"/>
          <p14:tracePt t="18921" x="3362325" y="5297488"/>
          <p14:tracePt t="18935" x="3352800" y="5297488"/>
          <p14:tracePt t="18959" x="3343275" y="5297488"/>
          <p14:tracePt t="18971" x="3335338" y="5297488"/>
          <p14:tracePt t="18984" x="3316288" y="5297488"/>
          <p14:tracePt t="18998" x="3308350" y="5297488"/>
          <p14:tracePt t="19014" x="3289300" y="5297488"/>
          <p14:tracePt t="19031" x="3217863" y="5297488"/>
          <p14:tracePt t="19048" x="3155950" y="5297488"/>
          <p14:tracePt t="19063" x="3011488" y="5280025"/>
          <p14:tracePt t="19082" x="2940050" y="5262563"/>
          <p14:tracePt t="19097" x="2859088" y="5235575"/>
          <p14:tracePt t="19115" x="2617788" y="5164138"/>
          <p14:tracePt t="19133" x="2401888" y="5118100"/>
          <p14:tracePt t="19147" x="2241550" y="5083175"/>
          <p14:tracePt t="19163" x="1963738" y="4992688"/>
          <p14:tracePt t="19179" x="1730375" y="4859338"/>
          <p14:tracePt t="19196" x="1524000" y="4706938"/>
          <p14:tracePt t="19212" x="1300163" y="4464050"/>
          <p14:tracePt t="19231" x="1246188" y="4240213"/>
          <p14:tracePt t="19246" x="1219200" y="3890963"/>
          <p14:tracePt t="19264" x="1246188" y="3765550"/>
          <p14:tracePt t="19280" x="1209675" y="3738563"/>
          <p14:tracePt t="19643" x="1165225" y="3684588"/>
          <p14:tracePt t="19656" x="1130300" y="3621088"/>
          <p14:tracePt t="19668" x="1093788" y="3568700"/>
          <p14:tracePt t="19682" x="1057275" y="3505200"/>
          <p14:tracePt t="19698" x="1022350" y="3416300"/>
          <p14:tracePt t="19715" x="995363" y="3155950"/>
          <p14:tracePt t="19733" x="985838" y="3057525"/>
          <p14:tracePt t="19748" x="977900" y="2886075"/>
          <p14:tracePt t="19767" x="977900" y="2779713"/>
          <p14:tracePt t="19782" x="958850" y="2706688"/>
          <p14:tracePt t="19799" x="950913" y="2608263"/>
          <p14:tracePt t="19817" x="950913" y="2581275"/>
          <p14:tracePt t="19832" x="950913" y="2554288"/>
          <p14:tracePt t="19849" x="950913" y="2509838"/>
          <p14:tracePt t="19867" x="950913" y="2474913"/>
          <p14:tracePt t="19882" x="985838" y="2447925"/>
          <p14:tracePt t="19900" x="1022350" y="2393950"/>
          <p14:tracePt t="19916" x="1022350" y="2374900"/>
          <p14:tracePt t="20255" x="1012825" y="2366963"/>
          <p14:tracePt t="20280" x="1003300" y="2366963"/>
          <p14:tracePt t="20304" x="995363" y="2357438"/>
          <p14:tracePt t="20317" x="985838" y="2357438"/>
          <p14:tracePt t="20329" x="977900" y="2357438"/>
          <p14:tracePt t="20341" x="968375" y="2349500"/>
          <p14:tracePt t="20354" x="950913" y="2339975"/>
          <p14:tracePt t="20367" x="941388" y="2339975"/>
          <p14:tracePt t="20390" x="931863" y="2339975"/>
          <p14:tracePt t="20414" x="923925" y="2339975"/>
          <p14:tracePt t="20439" x="931863" y="2339975"/>
          <p14:tracePt t="20561" x="941388" y="2339975"/>
          <p14:tracePt t="20573" x="958850" y="2339975"/>
          <p14:tracePt t="20587" x="985838" y="2339975"/>
          <p14:tracePt t="20601" x="1003300" y="2349500"/>
          <p14:tracePt t="20618" x="1030288" y="2357438"/>
          <p14:tracePt t="20636" x="1039813" y="2357438"/>
          <p14:tracePt t="20651" x="1049338" y="2366963"/>
          <p14:tracePt t="20668" x="1057275" y="2366963"/>
          <p14:tracePt t="20685" x="1066800" y="2374900"/>
          <p14:tracePt t="20701" x="1076325" y="2384425"/>
          <p14:tracePt t="20718" x="1084263" y="2393950"/>
          <p14:tracePt t="20735" x="1093788" y="2393950"/>
          <p14:tracePt t="20751" x="1103313" y="2401888"/>
          <p14:tracePt t="20770" x="1111250" y="2411413"/>
          <p14:tracePt t="20785" x="1130300" y="2420938"/>
          <p14:tracePt t="20806" x="1138238" y="2420938"/>
          <p14:tracePt t="20820" x="1147763" y="2420938"/>
          <p14:tracePt t="20835" x="1174750" y="2420938"/>
          <p14:tracePt t="20852" x="1228725" y="2420938"/>
          <p14:tracePt t="20869" x="1246188" y="2428875"/>
          <p14:tracePt t="20885" x="1263650" y="2428875"/>
          <p14:tracePt t="20902" x="1282700" y="2428875"/>
          <p14:tracePt t="20920" x="1290638" y="2428875"/>
          <p14:tracePt t="20935" x="1308100" y="2428875"/>
          <p14:tracePt t="20954" x="1317625" y="2428875"/>
          <p14:tracePt t="20977" x="1327150" y="2428875"/>
          <p14:tracePt t="20990" x="1335088" y="2428875"/>
          <p14:tracePt t="21003" x="1344613" y="2428875"/>
          <p14:tracePt t="21026" x="1354138" y="2428875"/>
          <p14:tracePt t="21039" x="1362075" y="2428875"/>
          <p14:tracePt t="21051" x="1381125" y="2428875"/>
          <p14:tracePt t="21068" x="1389063" y="2428875"/>
          <p14:tracePt t="21088" x="1408113" y="2428875"/>
          <p14:tracePt t="21101" x="1416050" y="2428875"/>
          <p14:tracePt t="21118" x="1435100" y="2428875"/>
          <p14:tracePt t="21136" x="1452563" y="2428875"/>
          <p14:tracePt t="21152" x="1460500" y="2428875"/>
          <p14:tracePt t="21168" x="1479550" y="2428875"/>
          <p14:tracePt t="21186" x="1487488" y="2428875"/>
          <p14:tracePt t="21202" x="1497013" y="2428875"/>
          <p14:tracePt t="22029" x="1524000" y="2428875"/>
          <p14:tracePt t="22041" x="1541463" y="2428875"/>
          <p14:tracePt t="22054" x="1560513" y="2428875"/>
          <p14:tracePt t="22079" x="1568450" y="2428875"/>
          <p14:tracePt t="22103" x="1577975" y="2428875"/>
          <p14:tracePt t="22128" x="1587500" y="2428875"/>
          <p14:tracePt t="22225" x="1595438" y="2428875"/>
          <p14:tracePt t="22238" x="1604963" y="2420938"/>
          <p14:tracePt t="22470" x="1612900" y="2411413"/>
          <p14:tracePt t="22482" x="1622425" y="2411413"/>
          <p14:tracePt t="22495" x="1631950" y="2401888"/>
          <p14:tracePt t="22508" x="1639888" y="2401888"/>
          <p14:tracePt t="22523" x="1649413" y="2393950"/>
          <p14:tracePt t="22539" x="1658938" y="2366963"/>
          <p14:tracePt t="22557" x="1666875" y="2357438"/>
          <p14:tracePt t="22573" x="1676400" y="2339975"/>
          <p14:tracePt t="22589" x="1712913" y="2312988"/>
          <p14:tracePt t="22608" x="1730375" y="2295525"/>
          <p14:tracePt t="22623" x="1739900" y="2286000"/>
          <p14:tracePt t="22641" x="1765300" y="2268538"/>
          <p14:tracePt t="22658" x="1774825" y="2268538"/>
          <p14:tracePt t="22673" x="1774825" y="2259013"/>
          <p14:tracePt t="22690" x="1774825" y="2249488"/>
          <p14:tracePt t="22788" x="1774825" y="2241550"/>
          <p14:tracePt t="22800" x="1774825" y="2232025"/>
          <p14:tracePt t="22813" x="1784350" y="2222500"/>
          <p14:tracePt t="22826" x="1784350" y="2214563"/>
          <p14:tracePt t="22840" x="1792288" y="2214563"/>
          <p14:tracePt t="22857" x="1792288" y="2205038"/>
          <p14:tracePt t="22875" x="1792288" y="2197100"/>
          <p14:tracePt t="22891" x="1801813" y="2197100"/>
          <p14:tracePt t="22907" x="1801813" y="2178050"/>
          <p14:tracePt t="22925" x="1811338" y="2178050"/>
          <p14:tracePt t="23021" x="1819275" y="2170113"/>
          <p14:tracePt t="25674" x="1819275" y="2178050"/>
          <p14:tracePt t="26104" x="1819275" y="2187575"/>
          <p14:tracePt t="26117" x="1828800" y="2197100"/>
          <p14:tracePt t="26129" x="1828800" y="2205038"/>
          <p14:tracePt t="26141" x="1846263" y="2222500"/>
          <p14:tracePt t="26153" x="1865313" y="2232025"/>
          <p14:tracePt t="26167" x="1882775" y="2249488"/>
          <p14:tracePt t="26183" x="1936750" y="2286000"/>
          <p14:tracePt t="26199" x="2124075" y="2349500"/>
          <p14:tracePt t="26217" x="2222500" y="2374900"/>
          <p14:tracePt t="26233" x="2295525" y="2393950"/>
          <p14:tracePt t="26250" x="2393950" y="2420938"/>
          <p14:tracePt t="26267" x="2428875" y="2428875"/>
          <p14:tracePt t="26283" x="2501900" y="2447925"/>
          <p14:tracePt t="26302" x="2563813" y="2447925"/>
          <p14:tracePt t="26316" x="2635250" y="2455863"/>
          <p14:tracePt t="26333" x="2787650" y="2455863"/>
          <p14:tracePt t="26351" x="2868613" y="2455863"/>
          <p14:tracePt t="26367" x="2913063" y="2455863"/>
          <p14:tracePt t="26384" x="2994025" y="2455863"/>
          <p14:tracePt t="26401" x="3038475" y="2455863"/>
          <p14:tracePt t="26417" x="3084513" y="2455863"/>
          <p14:tracePt t="26433" x="3209925" y="2447925"/>
          <p14:tracePt t="26452" x="3271838" y="2447925"/>
          <p14:tracePt t="26469" x="3352800" y="2447925"/>
          <p14:tracePt t="26487" x="3370263" y="2447925"/>
          <p14:tracePt t="26500" x="3397250" y="2447925"/>
          <p14:tracePt t="26517" x="3433763" y="2447925"/>
          <p14:tracePt t="26533" x="3451225" y="2447925"/>
          <p14:tracePt t="26549" x="3468688" y="2447925"/>
          <p14:tracePt t="26569" x="3478213" y="2447925"/>
          <p14:tracePt t="26584" x="3487738" y="2447925"/>
          <p14:tracePt t="26601" x="3495675" y="2447925"/>
          <p14:tracePt t="26618" x="3532188" y="2447925"/>
          <p14:tracePt t="26635" x="3549650" y="2447925"/>
          <p14:tracePt t="26651" x="3594100" y="2447925"/>
          <p14:tracePt t="26669" x="3621088" y="2447925"/>
          <p14:tracePt t="26684" x="3648075" y="2447925"/>
          <p14:tracePt t="26701" x="3675063" y="2447925"/>
          <p14:tracePt t="26719" x="3694113" y="2447925"/>
          <p14:tracePt t="26734" x="3711575" y="2447925"/>
          <p14:tracePt t="26751" x="3729038" y="2428875"/>
          <p14:tracePt t="26769" x="3738563" y="2428875"/>
          <p14:tracePt t="26789" x="3738563" y="2420938"/>
          <p14:tracePt t="26803" x="3746500" y="2420938"/>
          <p14:tracePt t="26818" x="3756025" y="2411413"/>
          <p14:tracePt t="26834" x="3756025" y="2393950"/>
          <p14:tracePt t="26853" x="3765550" y="2374900"/>
          <p14:tracePt t="27752" x="3738563" y="2374900"/>
          <p14:tracePt t="28429" x="3667125" y="2374900"/>
          <p14:tracePt t="28442" x="3495675" y="2374900"/>
          <p14:tracePt t="28454" x="3289300" y="2401888"/>
          <p14:tracePt t="28467" x="3065463" y="2420938"/>
          <p14:tracePt t="28478" x="2627313" y="2438400"/>
          <p14:tracePt t="28492" x="2259013" y="2438400"/>
          <p14:tracePt t="28506" x="1990725" y="2438400"/>
          <p14:tracePt t="28522" x="1774825" y="2438400"/>
          <p14:tracePt t="28539" x="1335088" y="2401888"/>
          <p14:tracePt t="28556" x="1228725" y="2384425"/>
          <p14:tracePt t="28574" x="1120775" y="2303463"/>
          <p14:tracePt t="28591" x="1093788" y="2276475"/>
          <p14:tracePt t="28606" x="1076325" y="2241550"/>
          <p14:tracePt t="28621" x="1057275" y="2197100"/>
          <p14:tracePt t="28638" x="1057275" y="2187575"/>
          <p14:tracePt t="28655" x="1057275" y="2178050"/>
          <p14:tracePt t="28675" x="1057275" y="2170113"/>
          <p14:tracePt t="28772" x="1049338" y="2160588"/>
          <p14:tracePt t="28785" x="1049338" y="2151063"/>
          <p14:tracePt t="28810" x="1049338" y="2143125"/>
          <p14:tracePt t="28821" x="1039813" y="2133600"/>
          <p14:tracePt t="28834" x="1049338" y="2133600"/>
          <p14:tracePt t="28944" x="1076325" y="2133600"/>
          <p14:tracePt t="28958" x="1093788" y="2133600"/>
          <p14:tracePt t="28968" x="1111250" y="2133600"/>
          <p14:tracePt t="28980" x="1147763" y="2133600"/>
          <p14:tracePt t="28994" x="1174750" y="2133600"/>
          <p14:tracePt t="29007" x="1201738" y="2133600"/>
          <p14:tracePt t="29024" x="1219200" y="2133600"/>
          <p14:tracePt t="29041" x="1236663" y="2133600"/>
          <p14:tracePt t="29058" x="1255713" y="2133600"/>
          <p14:tracePt t="29078" x="1263650" y="2133600"/>
          <p14:tracePt t="29115" x="1273175" y="2133600"/>
          <p14:tracePt t="29458" x="1282700" y="2133600"/>
          <p14:tracePt t="29470" x="1290638" y="2133600"/>
          <p14:tracePt t="29495" x="1300163" y="2133600"/>
          <p14:tracePt t="29507" x="1317625" y="2133600"/>
          <p14:tracePt t="29531" x="1335088" y="2133600"/>
          <p14:tracePt t="29545" x="1354138" y="2133600"/>
          <p14:tracePt t="29556" x="1381125" y="2133600"/>
          <p14:tracePt t="29568" x="1398588" y="2133600"/>
          <p14:tracePt t="29580" x="1408113" y="2133600"/>
          <p14:tracePt t="29594" x="1425575" y="2133600"/>
          <p14:tracePt t="29609" x="1443038" y="2133600"/>
          <p14:tracePt t="29627" x="1460500" y="2124075"/>
          <p14:tracePt t="29644" x="1470025" y="2116138"/>
          <p14:tracePt t="29658" x="1479550" y="2116138"/>
          <p14:tracePt t="29675" x="1497013" y="2116138"/>
          <p14:tracePt t="29692" x="1506538" y="2116138"/>
          <p14:tracePt t="29708" x="1514475" y="2116138"/>
          <p14:tracePt t="29724" x="1533525" y="2116138"/>
          <p14:tracePt t="29742" x="1541463" y="2116138"/>
          <p14:tracePt t="29758" x="1560513" y="2116138"/>
          <p14:tracePt t="29778" x="1587500" y="2116138"/>
          <p14:tracePt t="29793" x="1604963" y="2106613"/>
          <p14:tracePt t="29809" x="1639888" y="2097088"/>
          <p14:tracePt t="29827" x="1658938" y="2097088"/>
          <p14:tracePt t="29843" x="1676400" y="2097088"/>
          <p14:tracePt t="29859" x="1693863" y="2097088"/>
          <p14:tracePt t="29877" x="1703388" y="2089150"/>
          <p14:tracePt t="29893" x="1712913" y="2079625"/>
          <p14:tracePt t="29948" x="1720850" y="2079625"/>
          <p14:tracePt t="29960" x="1730375" y="2070100"/>
          <p14:tracePt t="29972" x="1739900" y="2070100"/>
          <p14:tracePt t="29984" x="1747838" y="2062163"/>
          <p14:tracePt t="29996" x="1765300" y="2052638"/>
          <p14:tracePt t="30010" x="1784350" y="2044700"/>
          <p14:tracePt t="30027" x="1792288" y="2044700"/>
          <p14:tracePt t="30043" x="1828800" y="2044700"/>
          <p14:tracePt t="30955" x="1838325" y="2044700"/>
          <p14:tracePt t="30975" x="1855788" y="2044700"/>
          <p14:tracePt t="30987" x="1865313" y="2044700"/>
          <p14:tracePt t="31000" x="1882775" y="2044700"/>
          <p14:tracePt t="31014" x="1900238" y="2044700"/>
          <p14:tracePt t="31029" x="1917700" y="2044700"/>
          <p14:tracePt t="31046" x="1944688" y="2044700"/>
          <p14:tracePt t="31064" x="1954213" y="2044700"/>
          <p14:tracePt t="31079" x="1971675" y="2044700"/>
          <p14:tracePt t="31096" x="2017713" y="2044700"/>
          <p14:tracePt t="31114" x="2035175" y="2044700"/>
          <p14:tracePt t="31130" x="2106613" y="2044700"/>
          <p14:tracePt t="31148" x="2143125" y="2044700"/>
          <p14:tracePt t="31163" x="2170113" y="2044700"/>
          <p14:tracePt t="31180" x="2222500" y="2052638"/>
          <p14:tracePt t="31198" x="2241550" y="2052638"/>
          <p14:tracePt t="31213" x="2268538" y="2052638"/>
          <p14:tracePt t="31230" x="2312988" y="2052638"/>
          <p14:tracePt t="31247" x="2339975" y="2062163"/>
          <p14:tracePt t="31263" x="2384425" y="2062163"/>
          <p14:tracePt t="31280" x="2527300" y="2062163"/>
          <p14:tracePt t="31297" x="2590800" y="2062163"/>
          <p14:tracePt t="31314" x="2671763" y="2070100"/>
          <p14:tracePt t="31331" x="2706688" y="2070100"/>
          <p14:tracePt t="31347" x="2725738" y="2070100"/>
          <p14:tracePt t="31364" x="2787650" y="2070100"/>
          <p14:tracePt t="31382" x="2824163" y="2070100"/>
          <p14:tracePt t="31397" x="2878138" y="2070100"/>
          <p14:tracePt t="31416" x="2994025" y="2070100"/>
          <p14:tracePt t="31431" x="3038475" y="2070100"/>
          <p14:tracePt t="31447" x="3119438" y="2070100"/>
          <p14:tracePt t="31467" x="3155950" y="2070100"/>
          <p14:tracePt t="31481" x="3182938" y="2070100"/>
          <p14:tracePt t="31497" x="3227388" y="2070100"/>
          <p14:tracePt t="31516" x="3244850" y="2070100"/>
          <p14:tracePt t="31531" x="3254375" y="2070100"/>
          <p14:tracePt t="31547" x="3271838" y="2070100"/>
          <p14:tracePt t="31564" x="3271838" y="2089150"/>
          <p14:tracePt t="32016" x="3271838" y="2106613"/>
          <p14:tracePt t="32027" x="3281363" y="2133600"/>
          <p14:tracePt t="32040" x="3298825" y="2170113"/>
          <p14:tracePt t="32053" x="3325813" y="2205038"/>
          <p14:tracePt t="32066" x="3352800" y="2222500"/>
          <p14:tracePt t="32082" x="3406775" y="2249488"/>
          <p14:tracePt t="32099" x="3495675" y="2295525"/>
          <p14:tracePt t="32116" x="3532188" y="2312988"/>
          <p14:tracePt t="32132" x="3549650" y="2322513"/>
          <p14:tracePt t="32149" x="3586163" y="2339975"/>
          <p14:tracePt t="32168" x="3594100" y="2339975"/>
          <p14:tracePt t="32183" x="3613150" y="2349500"/>
          <p14:tracePt t="32201" x="3621088" y="2357438"/>
          <p14:tracePt t="32224" x="3630613" y="2357438"/>
          <p14:tracePt t="32309" x="3640138" y="2357438"/>
          <p14:tracePt t="32321" x="3657600" y="2357438"/>
          <p14:tracePt t="32335" x="3675063" y="2357438"/>
          <p14:tracePt t="33218" x="3694113" y="2357438"/>
          <p14:tracePt t="33778" x="3711575" y="2357438"/>
          <p14:tracePt t="33791" x="3729038" y="2357438"/>
          <p14:tracePt t="33803" x="3756025" y="2357438"/>
          <p14:tracePt t="33814" x="3773488" y="2357438"/>
          <p14:tracePt t="33827" x="3792538" y="2349500"/>
          <p14:tracePt t="33840" x="3810000" y="2349500"/>
          <p14:tracePt t="33853" x="3819525" y="2349500"/>
          <p14:tracePt t="33869" x="3827463" y="2349500"/>
          <p14:tracePt t="33885" x="3854450" y="2349500"/>
          <p14:tracePt t="33904" x="3863975" y="2349500"/>
          <p14:tracePt t="33920" x="3873500" y="2339975"/>
          <p14:tracePt t="33939" x="3881438" y="2339975"/>
          <p14:tracePt t="33954" x="3890963" y="2330450"/>
          <p14:tracePt t="33970" x="3898900" y="2312988"/>
          <p14:tracePt t="33987" x="3908425" y="2312988"/>
          <p14:tracePt t="34004" x="3925888" y="2303463"/>
          <p14:tracePt t="34026" x="3935413" y="2303463"/>
          <p14:tracePt t="34585" x="3944938" y="2303463"/>
          <p14:tracePt t="34598" x="3971925" y="2303463"/>
          <p14:tracePt t="34610" x="3998913" y="2303463"/>
          <p14:tracePt t="34624" x="4025900" y="2303463"/>
          <p14:tracePt t="34639" x="4051300" y="2303463"/>
          <p14:tracePt t="34656" x="4114800" y="2303463"/>
          <p14:tracePt t="34674" x="4132263" y="2312988"/>
          <p14:tracePt t="34689" x="4151313" y="2312988"/>
          <p14:tracePt t="34706" x="4178300" y="2312988"/>
          <p14:tracePt t="34724" x="4186238" y="2312988"/>
          <p14:tracePt t="34739" x="4195763" y="2312988"/>
          <p14:tracePt t="35014" x="4203700" y="2312988"/>
          <p14:tracePt t="35027" x="4222750" y="2322513"/>
          <p14:tracePt t="35038" x="4230688" y="2322513"/>
          <p14:tracePt t="35051" x="4240213" y="2322513"/>
          <p14:tracePt t="35063" x="4257675" y="2322513"/>
          <p14:tracePt t="35076" x="4267200" y="2330450"/>
          <p14:tracePt t="35090" x="4276725" y="2339975"/>
          <p14:tracePt t="35107" x="4311650" y="2339975"/>
          <p14:tracePt t="35125" x="4321175" y="2339975"/>
          <p14:tracePt t="35141" x="4338638" y="2339975"/>
          <p14:tracePt t="35157" x="4356100" y="2339975"/>
          <p14:tracePt t="35175" x="4365625" y="2339975"/>
          <p14:tracePt t="35191" x="4383088" y="2339975"/>
          <p14:tracePt t="35528" x="4410075" y="2339975"/>
          <p14:tracePt t="35541" x="4419600" y="2339975"/>
          <p14:tracePt t="35553" x="4437063" y="2339975"/>
          <p14:tracePt t="35565" x="4446588" y="2339975"/>
          <p14:tracePt t="35578" x="4464050" y="2339975"/>
          <p14:tracePt t="35592" x="4491038" y="2339975"/>
          <p14:tracePt t="35608" x="4527550" y="2349500"/>
          <p14:tracePt t="35628" x="4545013" y="2349500"/>
          <p14:tracePt t="35642" x="4572000" y="2357438"/>
          <p14:tracePt t="35658" x="4616450" y="2357438"/>
          <p14:tracePt t="35677" x="4635500" y="2357438"/>
          <p14:tracePt t="35693" x="4660900" y="2357438"/>
          <p14:tracePt t="35709" x="4687888" y="2366963"/>
          <p14:tracePt t="35727" x="4697413" y="2366963"/>
          <p14:tracePt t="35742" x="4714875" y="2366963"/>
          <p14:tracePt t="35759" x="4724400" y="2366963"/>
          <p14:tracePt t="35776" x="4741863" y="2366963"/>
          <p14:tracePt t="35792" x="4760913" y="2366963"/>
          <p14:tracePt t="35811" x="4768850" y="2366963"/>
          <p14:tracePt t="35826" x="4795838" y="2366963"/>
          <p14:tracePt t="35842" x="4840288" y="2366963"/>
          <p14:tracePt t="35860" x="4867275" y="2366963"/>
          <p14:tracePt t="35876" x="4894263" y="2357438"/>
          <p14:tracePt t="35893" x="4948238" y="2349500"/>
          <p14:tracePt t="35911" x="4965700" y="2339975"/>
          <p14:tracePt t="35928" x="4992688" y="2330450"/>
          <p14:tracePt t="35943" x="5029200" y="2303463"/>
          <p14:tracePt t="35959" x="5046663" y="2286000"/>
          <p14:tracePt t="35975" x="5065713" y="2276475"/>
          <p14:tracePt t="35991" x="5083175" y="2259013"/>
          <p14:tracePt t="36008" x="5100638" y="2249488"/>
          <p14:tracePt t="36026" x="5127625" y="2232025"/>
          <p14:tracePt t="36044" x="5137150" y="2222500"/>
          <p14:tracePt t="36066" x="5154613" y="2214563"/>
          <p14:tracePt t="36080" x="5164138" y="2197100"/>
          <p14:tracePt t="36093" x="5181600" y="2187575"/>
          <p14:tracePt t="36110" x="5199063" y="2124075"/>
          <p14:tracePt t="36129" x="5218113" y="2097088"/>
          <p14:tracePt t="36143" x="5218113" y="2089150"/>
          <p14:tracePt t="36238" x="5218113" y="2070100"/>
          <p14:tracePt t="36250" x="5218113" y="2052638"/>
          <p14:tracePt t="36264" x="5218113" y="2035175"/>
          <p14:tracePt t="36277" x="5218113" y="2008188"/>
          <p14:tracePt t="36294" x="5218113" y="1981200"/>
          <p14:tracePt t="36294" x="5218113" y="1944688"/>
          <p14:tracePt t="36312" x="5218113" y="1927225"/>
          <p14:tracePt t="36327" x="5218113" y="1909763"/>
          <p14:tracePt t="36344" x="5218113" y="1892300"/>
          <p14:tracePt t="36363" x="5218113" y="1882775"/>
          <p14:tracePt t="36378" x="5218113" y="1865313"/>
          <p14:tracePt t="36446" x="5218113" y="1855788"/>
          <p14:tracePt t="36458" x="5218113" y="1828800"/>
          <p14:tracePt t="36470" x="5218113" y="1811338"/>
          <p14:tracePt t="36482" x="5218113" y="1801813"/>
          <p14:tracePt t="36496" x="5218113" y="1784350"/>
          <p14:tracePt t="36512" x="5208588" y="1765300"/>
          <p14:tracePt t="36529" x="5208588" y="1757363"/>
          <p14:tracePt t="36544" x="5199063" y="1747838"/>
          <p14:tracePt t="36567" x="5191125" y="1747838"/>
          <p14:tracePt t="36654" x="5181600" y="1747838"/>
          <p14:tracePt t="36666" x="5164138" y="1747838"/>
          <p14:tracePt t="36679" x="5154613" y="1747838"/>
          <p14:tracePt t="36703" x="5137150" y="1747838"/>
          <p14:tracePt t="36727" x="5127625" y="1747838"/>
          <p14:tracePt t="36752" x="5118100" y="1747838"/>
          <p14:tracePt t="36764" x="5110163" y="1747838"/>
          <p14:tracePt t="36776" x="5092700" y="1747838"/>
          <p14:tracePt t="36788" x="5073650" y="1747838"/>
          <p14:tracePt t="36801" x="5038725" y="1747838"/>
          <p14:tracePt t="36814" x="5011738" y="1747838"/>
          <p14:tracePt t="36828" x="4975225" y="1747838"/>
          <p14:tracePt t="36845" x="4930775" y="1747838"/>
          <p14:tracePt t="36864" x="4921250" y="1747838"/>
          <p14:tracePt t="36972" x="4913313" y="1747838"/>
          <p14:tracePt t="36984" x="4894263" y="1747838"/>
          <p14:tracePt t="36997" x="4876800" y="1747838"/>
          <p14:tracePt t="37008" x="4867275" y="1747838"/>
          <p14:tracePt t="37020" x="4859338" y="1747838"/>
          <p14:tracePt t="37033" x="4840288" y="1747838"/>
          <p14:tracePt t="37045" x="4822825" y="1747838"/>
          <p14:tracePt t="37061" x="4805363" y="1747838"/>
          <p14:tracePt t="37078" x="4787900" y="1747838"/>
          <p14:tracePt t="37095" x="4741863" y="1747838"/>
          <p14:tracePt t="37168" x="4706938" y="1747838"/>
          <p14:tracePt t="37181" x="4687888" y="1747838"/>
          <p14:tracePt t="37192" x="4670425" y="1747838"/>
          <p14:tracePt t="37204" x="4652963" y="1747838"/>
          <p14:tracePt t="37217" x="4652963" y="1757363"/>
          <p14:tracePt t="37230" x="4635500" y="1765300"/>
          <p14:tracePt t="37246" x="4625975" y="1784350"/>
          <p14:tracePt t="37267" x="4625975" y="1792288"/>
          <p14:tracePt t="37281" x="4608513" y="1811338"/>
          <p14:tracePt t="37297" x="4598988" y="1828800"/>
          <p14:tracePt t="37315" x="4589463" y="1838325"/>
          <p14:tracePt t="37330" x="4589463" y="1846263"/>
          <p14:tracePt t="37347" x="4581525" y="1865313"/>
          <p14:tracePt t="37365" x="4572000" y="1873250"/>
          <p14:tracePt t="37380" x="4562475" y="1882775"/>
          <p14:tracePt t="37397" x="4545013" y="1909763"/>
          <p14:tracePt t="37415" x="4545013" y="1917700"/>
          <p14:tracePt t="37437" x="4545013" y="1936750"/>
          <p14:tracePt t="37450" x="4545013" y="1954213"/>
          <p14:tracePt t="37464" x="4545013" y="1971675"/>
          <p14:tracePt t="37480" x="4545013" y="2008188"/>
          <p14:tracePt t="37499" x="4545013" y="2035175"/>
          <p14:tracePt t="37515" x="4545013" y="2044700"/>
          <p14:tracePt t="37531" x="4545013" y="2070100"/>
          <p14:tracePt t="37547" x="4545013" y="2089150"/>
          <p14:tracePt t="37562" x="4554538" y="2089150"/>
          <p14:tracePt t="37579" x="4554538" y="2116138"/>
          <p14:tracePt t="37598" x="4554538" y="2133600"/>
          <p14:tracePt t="37614" x="4554538" y="2143125"/>
          <p14:tracePt t="37631" x="4562475" y="2178050"/>
          <p14:tracePt t="37648" x="4562475" y="2197100"/>
          <p14:tracePt t="37664" x="4572000" y="2205038"/>
          <p14:tracePt t="37681" x="4572000" y="2222500"/>
          <p14:tracePt t="37698" x="4581525" y="2222500"/>
          <p14:tracePt t="37715" x="4589463" y="2241550"/>
          <p14:tracePt t="37733" x="4589463" y="2249488"/>
          <p14:tracePt t="37755" x="4598988" y="2249488"/>
          <p14:tracePt t="37768" x="4598988" y="2259013"/>
          <p14:tracePt t="37781" x="4608513" y="2259013"/>
          <p14:tracePt t="37798" x="4616450" y="2268538"/>
          <p14:tracePt t="37815" x="4635500" y="2276475"/>
          <p14:tracePt t="37833" x="4652963" y="2286000"/>
          <p14:tracePt t="37854" x="4660900" y="2295525"/>
          <p14:tracePt t="37867" x="4670425" y="2295525"/>
          <p14:tracePt t="37882" x="4687888" y="2295525"/>
          <p14:tracePt t="37899" x="4714875" y="2303463"/>
          <p14:tracePt t="37917" x="4741863" y="2312988"/>
          <p14:tracePt t="37933" x="4787900" y="2322513"/>
          <p14:tracePt t="37949" x="4832350" y="2330450"/>
          <p14:tracePt t="37967" x="4849813" y="2349500"/>
          <p14:tracePt t="37983" x="4867275" y="2349500"/>
          <p14:tracePt t="38000" x="4886325" y="2366963"/>
          <p14:tracePt t="38020" x="4894263" y="2366963"/>
          <p14:tracePt t="38034" x="4913313" y="2374900"/>
          <p14:tracePt t="38051" x="4921250" y="2374900"/>
          <p14:tracePt t="38073" x="4940300" y="2384425"/>
          <p14:tracePt t="38086" x="4948238" y="2384425"/>
          <p14:tracePt t="38099" x="4957763" y="2384425"/>
          <p14:tracePt t="38115" x="4984750" y="2393950"/>
          <p14:tracePt t="38132" x="5029200" y="2393950"/>
          <p14:tracePt t="38151" x="5046663" y="2393950"/>
          <p14:tracePt t="38167" x="5073650" y="2393950"/>
          <p14:tracePt t="38185" x="5083175" y="2393950"/>
          <p14:tracePt t="38200" x="5110163" y="2393950"/>
          <p14:tracePt t="38217" x="5137150" y="2393950"/>
          <p14:tracePt t="38235" x="5154613" y="2384425"/>
          <p14:tracePt t="38251" x="5164138" y="2384425"/>
          <p14:tracePt t="38747" x="5172075" y="2384425"/>
          <p14:tracePt t="38760" x="5181600" y="2384425"/>
          <p14:tracePt t="38772" x="5199063" y="2384425"/>
          <p14:tracePt t="38786" x="5218113" y="2384425"/>
          <p14:tracePt t="38801" x="5235575" y="2374900"/>
          <p14:tracePt t="38822" x="5245100" y="2366963"/>
          <p14:tracePt t="38845" x="5253038" y="2366963"/>
          <p14:tracePt t="38858" x="5262563" y="2366963"/>
          <p14:tracePt t="38871" x="5262563" y="2357438"/>
          <p14:tracePt t="38885" x="5270500" y="2357438"/>
          <p14:tracePt t="38902" x="5280025" y="2357438"/>
          <p14:tracePt t="38920" x="5280025" y="2349500"/>
          <p14:tracePt t="38935" x="5289550" y="2349500"/>
          <p14:tracePt t="38952" x="5316538" y="2330450"/>
          <p14:tracePt t="38970" x="5334000" y="2322513"/>
          <p14:tracePt t="38985" x="5351463" y="2322513"/>
          <p14:tracePt t="39002" x="5378450" y="2312988"/>
          <p14:tracePt t="39020" x="5405438" y="2303463"/>
          <p14:tracePt t="39036" x="5422900" y="2303463"/>
          <p14:tracePt t="39052" x="5441950" y="2295525"/>
          <p14:tracePt t="39069" x="5459413" y="2295525"/>
          <p14:tracePt t="39087" x="5476875" y="2295525"/>
          <p14:tracePt t="39106" x="5486400" y="2295525"/>
          <p14:tracePt t="39120" x="5495925" y="2295525"/>
          <p14:tracePt t="39135" x="5513388" y="2286000"/>
          <p14:tracePt t="39152" x="5522913" y="2286000"/>
          <p14:tracePt t="39168" x="5530850" y="2286000"/>
          <p14:tracePt t="39188" x="5540375" y="2276475"/>
          <p14:tracePt t="39212" x="5549900" y="2276475"/>
          <p14:tracePt t="39224" x="5557838" y="2276475"/>
          <p14:tracePt t="39238" x="5567363" y="2268538"/>
          <p14:tracePt t="40150" x="5557838" y="2268538"/>
          <p14:tracePt t="40546" x="5540375" y="2268538"/>
          <p14:tracePt t="40559" x="5513388" y="2295525"/>
          <p14:tracePt t="40571" x="5468938" y="2322513"/>
          <p14:tracePt t="40583" x="5432425" y="2357438"/>
          <p14:tracePt t="40595" x="5387975" y="2384425"/>
          <p14:tracePt t="40608" x="5316538" y="2411413"/>
          <p14:tracePt t="40623" x="5226050" y="2438400"/>
          <p14:tracePt t="40640" x="4992688" y="2501900"/>
          <p14:tracePt t="40658" x="4903788" y="2519363"/>
          <p14:tracePt t="40673" x="4840288" y="2536825"/>
          <p14:tracePt t="40690" x="4733925" y="2554288"/>
          <p14:tracePt t="40709" x="4635500" y="2554288"/>
          <p14:tracePt t="40724" x="4518025" y="2563813"/>
          <p14:tracePt t="40741" x="4303713" y="2563813"/>
          <p14:tracePt t="40758" x="4222750" y="2563813"/>
          <p14:tracePt t="40774" x="4132263" y="2563813"/>
          <p14:tracePt t="40790" x="3952875" y="2563813"/>
          <p14:tracePt t="40808" x="3846513" y="2554288"/>
          <p14:tracePt t="40824" x="3702050" y="2546350"/>
          <p14:tracePt t="40842" x="3657600" y="2546350"/>
          <p14:tracePt t="40857" x="3630613" y="2546350"/>
          <p14:tracePt t="40874" x="3613150" y="2536825"/>
          <p14:tracePt t="40891" x="3621088" y="2536825"/>
          <p14:tracePt t="41134" x="3657600" y="2536825"/>
          <p14:tracePt t="41146" x="3711575" y="2536825"/>
          <p14:tracePt t="41159" x="3765550" y="2536825"/>
          <p14:tracePt t="41171" x="3819525" y="2536825"/>
          <p14:tracePt t="41183" x="3854450" y="2536825"/>
          <p14:tracePt t="41196" x="3890963" y="2536825"/>
          <p14:tracePt t="41209" x="3925888" y="2536825"/>
          <p14:tracePt t="41224" x="3962400" y="2536825"/>
          <p14:tracePt t="41241" x="4070350" y="2536825"/>
          <p14:tracePt t="41257" x="4124325" y="2527300"/>
          <p14:tracePt t="41273" x="4178300" y="2527300"/>
          <p14:tracePt t="41290" x="4240213" y="2527300"/>
          <p14:tracePt t="41307" x="4267200" y="2527300"/>
          <p14:tracePt t="41324" x="4284663" y="2527300"/>
          <p14:tracePt t="41340" x="4330700" y="2527300"/>
          <p14:tracePt t="41358" x="4356100" y="2527300"/>
          <p14:tracePt t="41374" x="4419600" y="2527300"/>
          <p14:tracePt t="41392" x="4483100" y="2527300"/>
          <p14:tracePt t="41407" x="4527550" y="2527300"/>
          <p14:tracePt t="41424" x="4635500" y="2527300"/>
          <p14:tracePt t="41442" x="4660900" y="2527300"/>
          <p14:tracePt t="41457" x="4687888" y="2527300"/>
          <p14:tracePt t="41474" x="4733925" y="2527300"/>
          <p14:tracePt t="41492" x="4751388" y="2527300"/>
          <p14:tracePt t="41508" x="4768850" y="2519363"/>
          <p14:tracePt t="41524" x="4805363" y="2519363"/>
          <p14:tracePt t="41543" x="4832350" y="2509838"/>
          <p14:tracePt t="41559" x="4921250" y="2501900"/>
          <p14:tracePt t="41577" x="4957763" y="2501900"/>
          <p14:tracePt t="41592" x="4984750" y="2492375"/>
          <p14:tracePt t="41609" x="5002213" y="2492375"/>
          <p14:tracePt t="41626" x="5002213" y="2509838"/>
          <p14:tracePt t="42027" x="4992688" y="2527300"/>
          <p14:tracePt t="42040" x="4984750" y="2554288"/>
          <p14:tracePt t="42051" x="4965700" y="2608263"/>
          <p14:tracePt t="42064" x="4930775" y="2706688"/>
          <p14:tracePt t="42077" x="4894263" y="2787650"/>
          <p14:tracePt t="42094" x="4849813" y="2868613"/>
          <p14:tracePt t="42110" x="4687888" y="3003550"/>
          <p14:tracePt t="42128" x="4581525" y="3111500"/>
          <p14:tracePt t="42144" x="4473575" y="3244850"/>
          <p14:tracePt t="42161" x="4348163" y="3397250"/>
          <p14:tracePt t="42178" x="4303713" y="3441700"/>
          <p14:tracePt t="42195" x="4240213" y="3532188"/>
          <p14:tracePt t="42212" x="4203700" y="3586163"/>
          <p14:tracePt t="42228" x="4178300" y="3648075"/>
          <p14:tracePt t="42244" x="4124325" y="3765550"/>
          <p14:tracePt t="42263" x="4087813" y="3810000"/>
          <p14:tracePt t="42277" x="4051300" y="3854450"/>
          <p14:tracePt t="42294" x="3925888" y="3935413"/>
          <p14:tracePt t="42310" x="3836988" y="3979863"/>
          <p14:tracePt t="42326" x="3756025" y="4043363"/>
          <p14:tracePt t="42343" x="3630613" y="4195763"/>
          <p14:tracePt t="42361" x="3586163" y="4240213"/>
          <p14:tracePt t="42377" x="3549650" y="4284663"/>
          <p14:tracePt t="42394" x="3514725" y="4330700"/>
          <p14:tracePt t="42411" x="3495675" y="4348163"/>
          <p14:tracePt t="42427" x="3460750" y="4392613"/>
          <p14:tracePt t="42444" x="3451225" y="4429125"/>
          <p14:tracePt t="42460" x="3433763" y="4456113"/>
          <p14:tracePt t="42477" x="3424238" y="4483100"/>
          <p14:tracePt t="42495" x="3424238" y="4491038"/>
          <p14:tracePt t="42615" x="3416300" y="4500563"/>
          <p14:tracePt t="42627" x="3406775" y="4500563"/>
          <p14:tracePt t="42640" x="3389313" y="4500563"/>
          <p14:tracePt t="43079" x="3370263" y="4500563"/>
          <p14:tracePt t="43092" x="3343275" y="4500563"/>
          <p14:tracePt t="43104" x="3335338" y="4508500"/>
          <p14:tracePt t="43117" x="3325813" y="4508500"/>
          <p14:tracePt t="43130" x="3316288" y="4508500"/>
          <p14:tracePt t="43146" x="3308350" y="4508500"/>
          <p14:tracePt t="43163" x="3289300" y="4508500"/>
          <p14:tracePt t="43181" x="3271838" y="4508500"/>
          <p14:tracePt t="43202" x="3263900" y="4508500"/>
          <p14:tracePt t="43227" x="3254375" y="4508500"/>
          <p14:tracePt t="43252" x="3254375" y="4500563"/>
          <p14:tracePt t="43472" x="3263900" y="4491038"/>
          <p14:tracePt t="44361" x="3263900" y="4483100"/>
          <p14:tracePt t="44952" x="3263900" y="4473575"/>
          <p14:tracePt t="44964" x="3271838" y="4464050"/>
          <p14:tracePt t="44989" x="3281363" y="4456113"/>
          <p14:tracePt t="45002" x="3281363" y="4446588"/>
          <p14:tracePt t="45013" x="3289300" y="4446588"/>
          <p14:tracePt t="45026" x="3289300" y="4437063"/>
          <p14:tracePt t="45039" x="3308350" y="4419600"/>
          <p14:tracePt t="45052" x="3308350" y="4410075"/>
          <p14:tracePt t="45069" x="3325813" y="4392613"/>
          <p14:tracePt t="45085" x="3343275" y="4365625"/>
          <p14:tracePt t="45103" x="3352800" y="4365625"/>
          <p14:tracePt t="45381" x="3362325" y="4365625"/>
          <p14:tracePt t="45392" x="3370263" y="4365625"/>
          <p14:tracePt t="45406" x="3379788" y="4375150"/>
          <p14:tracePt t="45421" x="3389313" y="4375150"/>
          <p14:tracePt t="45438" x="3397250" y="4383088"/>
          <p14:tracePt t="45455" x="3406775" y="4383088"/>
          <p14:tracePt t="45469" x="3416300" y="4392613"/>
          <p14:tracePt t="45485" x="3424238" y="4392613"/>
          <p14:tracePt t="45514" x="3433763" y="4392613"/>
          <p14:tracePt t="45527" x="3441700" y="4392613"/>
          <p14:tracePt t="45553" x="3451225" y="4402138"/>
          <p14:tracePt t="45575" x="3460750" y="4402138"/>
          <p14:tracePt t="45589" x="3468688" y="4402138"/>
          <p14:tracePt t="45600" x="3478213" y="4402138"/>
          <p14:tracePt t="45613" x="3487738" y="4402138"/>
          <p14:tracePt t="45624" x="3505200" y="4402138"/>
          <p14:tracePt t="45639" x="3522663" y="4402138"/>
          <p14:tracePt t="45653" x="3549650" y="4402138"/>
          <p14:tracePt t="45669" x="3568700" y="4402138"/>
          <p14:tracePt t="45686" x="3621088" y="4402138"/>
          <p14:tracePt t="45703" x="3640138" y="4392613"/>
          <p14:tracePt t="45719" x="3675063" y="4348163"/>
          <p14:tracePt t="45737" x="3694113" y="4338638"/>
          <p14:tracePt t="45753" x="3711575" y="4311650"/>
          <p14:tracePt t="45769" x="3738563" y="4284663"/>
          <p14:tracePt t="45787" x="3765550" y="4267200"/>
          <p14:tracePt t="45803" x="3800475" y="4249738"/>
          <p14:tracePt t="45821" x="3925888" y="4203700"/>
          <p14:tracePt t="45838" x="3979863" y="4178300"/>
          <p14:tracePt t="45854" x="4070350" y="4132263"/>
          <p14:tracePt t="45872" x="4105275" y="4105275"/>
          <p14:tracePt t="45887" x="4124325" y="4087813"/>
          <p14:tracePt t="45904" x="4151313" y="4051300"/>
          <p14:tracePt t="45921" x="4151313" y="4043363"/>
          <p14:tracePt t="45938" x="4159250" y="4033838"/>
          <p14:tracePt t="45955" x="4178300" y="4006850"/>
          <p14:tracePt t="45970" x="4186238" y="3989388"/>
          <p14:tracePt t="45987" x="4195763" y="3971925"/>
          <p14:tracePt t="46004" x="4230688" y="3935413"/>
          <p14:tracePt t="46273" x="4267200" y="3881438"/>
          <p14:tracePt t="46286" x="4311650" y="3846513"/>
          <p14:tracePt t="46298" x="4338638" y="3819525"/>
          <p14:tracePt t="46311" x="4383088" y="3792538"/>
          <p14:tracePt t="46324" x="4419600" y="3773488"/>
          <p14:tracePt t="46338" x="4464050" y="3729038"/>
          <p14:tracePt t="46355" x="4625975" y="3586163"/>
          <p14:tracePt t="46373" x="4706938" y="3495675"/>
          <p14:tracePt t="46389" x="4768850" y="3424238"/>
          <p14:tracePt t="46405" x="4876800" y="3308350"/>
          <p14:tracePt t="46425" x="4913313" y="3254375"/>
          <p14:tracePt t="46439" x="4948238" y="3163888"/>
          <p14:tracePt t="46456" x="5056188" y="2994025"/>
          <p14:tracePt t="46473" x="5137150" y="2913063"/>
          <p14:tracePt t="46491" x="5316538" y="2797175"/>
          <p14:tracePt t="46507" x="5432425" y="2706688"/>
          <p14:tracePt t="46522" x="5513388" y="2617788"/>
          <p14:tracePt t="46538" x="5629275" y="2482850"/>
          <p14:tracePt t="46556" x="5675313" y="2438400"/>
          <p14:tracePt t="46571" x="5702300" y="2411413"/>
          <p14:tracePt t="46588" x="5773738" y="2357438"/>
          <p14:tracePt t="46606" x="5845175" y="2330450"/>
          <p14:tracePt t="46622" x="5907088" y="2286000"/>
          <p14:tracePt t="46638" x="6132513" y="2187575"/>
          <p14:tracePt t="46658" x="6238875" y="2151063"/>
          <p14:tracePt t="46673" x="6373813" y="2097088"/>
          <p14:tracePt t="46693" x="6373813" y="2106613"/>
          <p14:tracePt t="47094" x="6373813" y="2116138"/>
          <p14:tracePt t="47119" x="6356350" y="2116138"/>
          <p14:tracePt t="47143" x="6346825" y="2124075"/>
          <p14:tracePt t="47155" x="6337300" y="2133600"/>
          <p14:tracePt t="47168" x="6319838" y="2133600"/>
          <p14:tracePt t="47179" x="6311900" y="2143125"/>
          <p14:tracePt t="47193" x="6302375" y="2151063"/>
          <p14:tracePt t="47207" x="6292850" y="2160588"/>
          <p14:tracePt t="47243" x="6284913" y="2160588"/>
          <p14:tracePt t="47266" x="6284913" y="2170113"/>
          <p14:tracePt t="47278" x="6275388" y="2170113"/>
          <p14:tracePt t="47291" x="6275388" y="2178050"/>
          <p14:tracePt t="47302" x="6265863" y="2187575"/>
          <p14:tracePt t="47314" x="6257925" y="2197100"/>
          <p14:tracePt t="47339" x="6248400" y="2197100"/>
          <p14:tracePt t="47351" x="6248400" y="2205038"/>
          <p14:tracePt t="47363" x="6238875" y="2214563"/>
          <p14:tracePt t="47377" x="6230938" y="2214563"/>
          <p14:tracePt t="47448" x="6230938" y="2222500"/>
          <p14:tracePt t="47461" x="6221413" y="2222500"/>
          <p14:tracePt t="47486" x="6221413" y="2232025"/>
          <p14:tracePt t="47498" x="6211888" y="2232025"/>
          <p14:tracePt t="47511" x="6203950" y="2241550"/>
          <p14:tracePt t="47534" x="6203950" y="2249488"/>
          <p14:tracePt t="47559" x="6194425" y="2249488"/>
          <p14:tracePt t="47571" x="6184900" y="2249488"/>
          <p14:tracePt t="47595" x="6176963" y="2259013"/>
          <p14:tracePt t="47608" x="6167438" y="2259013"/>
          <p14:tracePt t="47620" x="6159500" y="2259013"/>
          <p14:tracePt t="47645" x="6149975" y="2259013"/>
          <p14:tracePt t="47657" x="6140450" y="2259013"/>
          <p14:tracePt t="47669" x="6132513" y="2259013"/>
          <p14:tracePt t="47695" x="6132513" y="2268538"/>
          <p14:tracePt t="47718" x="6113463" y="2268538"/>
          <p14:tracePt t="47730" x="6105525" y="2268538"/>
          <p14:tracePt t="47755" x="6096000" y="2276475"/>
          <p14:tracePt t="47767" x="6086475" y="2286000"/>
          <p14:tracePt t="47780" x="6086475" y="2295525"/>
          <p14:tracePt t="49566" x="6096000" y="2295525"/>
          <p14:tracePt t="49835" x="6113463" y="2276475"/>
          <p14:tracePt t="49933" x="6122988" y="2276475"/>
          <p14:tracePt t="49945" x="6140450" y="2268538"/>
          <p14:tracePt t="49957" x="6149975" y="2268538"/>
          <p14:tracePt t="49970" x="6167438" y="2268538"/>
          <p14:tracePt t="50068" x="6194425" y="2259013"/>
          <p14:tracePt t="50080" x="6211888" y="2249488"/>
          <p14:tracePt t="50092" x="6221413" y="2222500"/>
          <p14:tracePt t="50105" x="6238875" y="2214563"/>
          <p14:tracePt t="50118" x="6248400" y="2205038"/>
          <p14:tracePt t="50132" x="6248400" y="2187575"/>
          <p14:tracePt t="50149" x="6257925" y="2170113"/>
          <p14:tracePt t="50167" x="6265863" y="2151063"/>
          <p14:tracePt t="50190" x="6275388" y="2151063"/>
          <p14:tracePt t="50203" x="6275388" y="2143125"/>
          <p14:tracePt t="50216" x="6275388" y="2133600"/>
          <p14:tracePt t="50233" x="6284913" y="2133600"/>
          <p14:tracePt t="50250" x="6284913" y="2124075"/>
          <p14:tracePt t="50266" x="6284913" y="2116138"/>
          <p14:tracePt t="50594" x="6284913" y="2106613"/>
          <p14:tracePt t="50618" x="6292850" y="2106613"/>
          <p14:tracePt t="50631" x="6292850" y="2097088"/>
          <p14:tracePt t="51529" x="6302375" y="2097088"/>
          <p14:tracePt t="51744" x="6311900" y="2097088"/>
          <p14:tracePt t="51768" x="6319838" y="2097088"/>
          <p14:tracePt t="51793" x="6337300" y="2089150"/>
          <p14:tracePt t="51806" x="6356350" y="2089150"/>
          <p14:tracePt t="51818" x="6373813" y="2089150"/>
          <p14:tracePt t="51829" x="6383338" y="2089150"/>
          <p14:tracePt t="51842" x="6400800" y="2089150"/>
          <p14:tracePt t="51855" x="6410325" y="2089150"/>
          <p14:tracePt t="51878" x="6418263" y="2089150"/>
          <p14:tracePt t="51891" x="6427788" y="2079625"/>
          <p14:tracePt t="51905" x="6437313" y="2079625"/>
          <p14:tracePt t="51928" x="6445250" y="2079625"/>
          <p14:tracePt t="51953" x="6454775" y="2079625"/>
          <p14:tracePt t="51964" x="6464300" y="2079625"/>
          <p14:tracePt t="52051" x="6481763" y="2079625"/>
          <p14:tracePt t="52062" x="6489700" y="2079625"/>
          <p14:tracePt t="52088" x="6516688" y="2079625"/>
          <p14:tracePt t="52100" x="6526213" y="2079625"/>
          <p14:tracePt t="52112" x="6543675" y="2079625"/>
          <p14:tracePt t="52125" x="6553200" y="2079625"/>
          <p14:tracePt t="52138" x="6570663" y="2079625"/>
          <p14:tracePt t="52154" x="6589713" y="2079625"/>
          <p14:tracePt t="52171" x="6616700" y="2079625"/>
          <p14:tracePt t="52189" x="6624638" y="2079625"/>
          <p14:tracePt t="52205" x="6651625" y="2079625"/>
          <p14:tracePt t="52223" x="6661150" y="2079625"/>
          <p14:tracePt t="52238" x="6669088" y="2079625"/>
          <p14:tracePt t="52255" x="6688138" y="2079625"/>
          <p14:tracePt t="52273" x="6696075" y="2079625"/>
          <p14:tracePt t="52295" x="6705600" y="2079625"/>
          <p14:tracePt t="53194" x="6715125" y="2079625"/>
          <p14:tracePt t="53981" x="6723063" y="2079625"/>
          <p14:tracePt t="53994" x="6732588" y="2079625"/>
          <p14:tracePt t="54030" x="6742113" y="2079625"/>
          <p14:tracePt t="54054" x="6750050" y="2079625"/>
          <p14:tracePt t="54079" x="6759575" y="2079625"/>
          <p14:tracePt t="54091" x="6769100" y="2079625"/>
          <p14:tracePt t="54274" x="6777038" y="2079625"/>
          <p14:tracePt t="54287" x="6794500" y="2079625"/>
          <p14:tracePt t="54299" x="6821488" y="2079625"/>
          <p14:tracePt t="54313" x="6840538" y="2079625"/>
          <p14:tracePt t="54327" x="6858000" y="2079625"/>
          <p14:tracePt t="54344" x="6875463" y="2079625"/>
          <p14:tracePt t="54361" x="6894513" y="2079625"/>
          <p14:tracePt t="54377" x="6902450" y="2079625"/>
          <p14:tracePt t="54409" x="6911975" y="2079625"/>
          <p14:tracePt t="54434" x="6921500" y="2089150"/>
          <p14:tracePt t="54447" x="6929438" y="2089150"/>
          <p14:tracePt t="54471" x="6938963" y="2097088"/>
          <p14:tracePt t="54483" x="6946900" y="2097088"/>
          <p14:tracePt t="54496" x="6956425" y="2097088"/>
          <p14:tracePt t="54507" x="6965950" y="2097088"/>
          <p14:tracePt t="54532" x="6983413" y="2106613"/>
          <p14:tracePt t="54544" x="6992938" y="2116138"/>
          <p14:tracePt t="54556" x="7010400" y="2116138"/>
          <p14:tracePt t="54568" x="7027863" y="2124075"/>
          <p14:tracePt t="54581" x="7046913" y="2133600"/>
          <p14:tracePt t="54595" x="7073900" y="2143125"/>
          <p14:tracePt t="54611" x="7091363" y="2151063"/>
          <p14:tracePt t="54628" x="7126288" y="2170113"/>
          <p14:tracePt t="54645" x="7135813" y="2178050"/>
          <p14:tracePt t="54661" x="7153275" y="2187575"/>
          <p14:tracePt t="54679" x="7162800" y="2187575"/>
          <p14:tracePt t="54695" x="7172325" y="2187575"/>
          <p14:tracePt t="54712" x="7199313" y="2187575"/>
          <p14:tracePt t="55046" x="7216775" y="2187575"/>
          <p14:tracePt t="55058" x="7234238" y="2187575"/>
          <p14:tracePt t="55070" x="7243763" y="2187575"/>
          <p14:tracePt t="55083" x="7261225" y="2187575"/>
          <p14:tracePt t="55096" x="7278688" y="2197100"/>
          <p14:tracePt t="55112" x="7297738" y="2197100"/>
          <p14:tracePt t="55129" x="7359650" y="2205038"/>
          <p14:tracePt t="55147" x="7396163" y="2205038"/>
          <p14:tracePt t="55162" x="7450138" y="2205038"/>
          <p14:tracePt t="55162" x="7485063" y="2214563"/>
          <p14:tracePt t="55181" x="7512050" y="2214563"/>
          <p14:tracePt t="55196" x="7521575" y="2214563"/>
          <p14:tracePt t="55213" x="7548563" y="2214563"/>
          <p14:tracePt t="55231" x="7556500" y="2214563"/>
          <p14:tracePt t="55246" x="7566025" y="2214563"/>
          <p14:tracePt t="55263" x="7575550" y="2214563"/>
          <p14:tracePt t="55280" x="7583488" y="2214563"/>
          <p14:tracePt t="55296" x="7593013" y="2214563"/>
          <p14:tracePt t="55313" x="7610475" y="2222500"/>
          <p14:tracePt t="55330" x="7620000" y="2222500"/>
          <p14:tracePt t="55347" x="7637463" y="2222500"/>
          <p14:tracePt t="55365" x="7646988" y="2222500"/>
          <p14:tracePt t="55380" x="7656513" y="2222500"/>
          <p14:tracePt t="55401" x="7664450" y="2222500"/>
          <p14:tracePt t="55425" x="7673975" y="2222500"/>
          <p14:tracePt t="55437" x="7691438" y="2222500"/>
          <p14:tracePt t="56012" x="7718425" y="2222500"/>
          <p14:tracePt t="56025" x="7745413" y="2222500"/>
          <p14:tracePt t="56036" x="7789863" y="2222500"/>
          <p14:tracePt t="56050" x="7826375" y="2222500"/>
          <p14:tracePt t="56065" x="7843838" y="2222500"/>
          <p14:tracePt t="56082" x="7880350" y="2222500"/>
          <p14:tracePt t="56100" x="7888288" y="2222500"/>
          <p14:tracePt t="56115" x="7907338" y="2222500"/>
          <p14:tracePt t="56132" x="7924800" y="2222500"/>
          <p14:tracePt t="56150" x="7942263" y="2214563"/>
          <p14:tracePt t="56165" x="7951788" y="2214563"/>
          <p14:tracePt t="56182" x="7988300" y="2205038"/>
          <p14:tracePt t="56199" x="7996238" y="2197100"/>
          <p14:tracePt t="56215" x="8005763" y="2197100"/>
          <p14:tracePt t="56233" x="8032750" y="2197100"/>
          <p14:tracePt t="56354" x="8050213" y="2197100"/>
          <p14:tracePt t="56368" x="8059738" y="2197100"/>
          <p14:tracePt t="56379" x="8067675" y="2197100"/>
          <p14:tracePt t="56392" x="8077200" y="2197100"/>
          <p14:tracePt t="56404" x="8086725" y="2197100"/>
          <p14:tracePt t="56418" x="8094663" y="2197100"/>
          <p14:tracePt t="56433" x="8104188" y="2197100"/>
          <p14:tracePt t="60850" x="8113713" y="2197100"/>
          <p14:tracePt t="60986" x="8121650" y="2197100"/>
          <p14:tracePt t="60999" x="8131175" y="2197100"/>
          <p14:tracePt t="61011" x="8148638" y="2187575"/>
          <p14:tracePt t="61023" x="8166100" y="2187575"/>
          <p14:tracePt t="61035" x="8193088" y="2178050"/>
          <p14:tracePt t="61049" x="8212138" y="2178050"/>
          <p14:tracePt t="61062" x="8239125" y="2170113"/>
          <p14:tracePt t="61079" x="8274050" y="2170113"/>
          <p14:tracePt t="61099" x="8293100" y="2170113"/>
          <p14:tracePt t="61113" x="8301038" y="2170113"/>
          <p14:tracePt t="61129" x="8318500" y="2170113"/>
          <p14:tracePt t="61147" x="8328025" y="2170113"/>
          <p14:tracePt t="61162" x="8337550" y="2170113"/>
          <p14:tracePt t="61181" x="8364538" y="2170113"/>
          <p14:tracePt t="61198" x="8372475" y="2170113"/>
          <p14:tracePt t="61212" x="8391525" y="2170113"/>
          <p14:tracePt t="61228" x="8399463" y="2170113"/>
          <p14:tracePt t="61244" x="8418513" y="2170113"/>
          <p14:tracePt t="61261" x="8426450" y="2170113"/>
          <p14:tracePt t="61389" x="8426450" y="2178050"/>
          <p14:tracePt t="61402" x="8426450" y="2187575"/>
          <p14:tracePt t="63160" x="8445500" y="2187575"/>
          <p14:tracePt t="63529" x="8462963" y="2187575"/>
          <p14:tracePt t="63542" x="8470900" y="2187575"/>
          <p14:tracePt t="63555" x="8480425" y="2187575"/>
          <p14:tracePt t="63569" x="8497888" y="2187575"/>
          <p14:tracePt t="63585" x="8516938" y="2187575"/>
          <p14:tracePt t="63603" x="8551863" y="2187575"/>
          <p14:tracePt t="63620" x="8561388" y="2187575"/>
          <p14:tracePt t="63636" x="8578850" y="2187575"/>
          <p14:tracePt t="63654" x="8588375" y="2187575"/>
          <p14:tracePt t="63677" x="8597900" y="2187575"/>
          <p14:tracePt t="63689" x="8605838" y="2187575"/>
          <p14:tracePt t="63713" x="8605838" y="2197100"/>
          <p14:tracePt t="63726" x="8615363" y="2197100"/>
          <p14:tracePt t="63739" x="8623300" y="2197100"/>
          <p14:tracePt t="63762" x="8632825" y="2205038"/>
          <p14:tracePt t="63811" x="8642350" y="2205038"/>
          <p14:tracePt t="63836" x="8650288" y="2205038"/>
          <p14:tracePt t="63861" x="8650288" y="2214563"/>
          <p14:tracePt t="63872" x="8659813" y="2214563"/>
          <p14:tracePt t="63946" x="8669338" y="2214563"/>
          <p14:tracePt t="64829" x="8677275" y="2214563"/>
          <p14:tracePt t="65158" x="8704263" y="2214563"/>
          <p14:tracePt t="65170" x="8723313" y="2214563"/>
          <p14:tracePt t="65183" x="8750300" y="2222500"/>
          <p14:tracePt t="65194" x="8767763" y="2232025"/>
          <p14:tracePt t="65208" x="8785225" y="2232025"/>
          <p14:tracePt t="65223" x="8794750" y="2232025"/>
          <p14:tracePt t="65240" x="8829675" y="2232025"/>
          <p14:tracePt t="65258" x="8839200" y="2232025"/>
          <p14:tracePt t="65273" x="8848725" y="2232025"/>
          <p14:tracePt t="65290" x="8866188" y="2222500"/>
          <p14:tracePt t="65307" x="8883650" y="2214563"/>
          <p14:tracePt t="65324" x="8902700" y="2187575"/>
          <p14:tracePt t="65342" x="8928100" y="2178050"/>
          <p14:tracePt t="65357" x="8955088" y="2151063"/>
          <p14:tracePt t="65376" x="9018588" y="2124075"/>
          <p14:tracePt t="65392" x="9036050" y="2106613"/>
          <p14:tracePt t="65406" x="9055100" y="2097088"/>
          <p14:tracePt t="65423" x="9090025" y="2062163"/>
          <p14:tracePt t="65440" x="9099550" y="2035175"/>
          <p14:tracePt t="65456" x="9117013" y="2017713"/>
          <p14:tracePt t="65473" x="9134475" y="1971675"/>
          <p14:tracePt t="65490" x="9144000" y="1963738"/>
          <p14:tracePt t="65512" x="9144000" y="1981200"/>
          <p14:tracePt t="66198" x="9144000" y="1998663"/>
          <p14:tracePt t="66211" x="9144000" y="2008188"/>
          <p14:tracePt t="66222" x="9144000" y="2017713"/>
          <p14:tracePt t="66234" x="9144000" y="2035175"/>
          <p14:tracePt t="66247" x="9144000" y="2044700"/>
          <p14:tracePt t="66260" x="9144000" y="2062163"/>
          <p14:tracePt t="66283" x="9144000" y="2070100"/>
          <p14:tracePt t="66308" x="9144000" y="2089150"/>
          <p14:tracePt t="66332" x="9144000" y="2097088"/>
          <p14:tracePt t="66357" x="9144000" y="2106613"/>
          <p14:tracePt t="66368" x="9144000" y="2116138"/>
          <p14:tracePt t="66381" x="9144000" y="2124075"/>
          <p14:tracePt t="66395" x="9144000" y="2151063"/>
          <p14:tracePt t="66410" x="9144000" y="2170113"/>
          <p14:tracePt t="66428" x="9144000" y="2197100"/>
          <p14:tracePt t="66447" x="9144000" y="2205038"/>
          <p14:tracePt t="66459" x="9144000" y="2222500"/>
          <p14:tracePt t="66476" x="9144000" y="2241550"/>
          <p14:tracePt t="66492" x="9144000" y="2249488"/>
          <p14:tracePt t="66515" x="9144000" y="2259013"/>
          <p14:tracePt t="66540" x="9144000" y="2268538"/>
          <p14:tracePt t="66551" x="9153525" y="2276475"/>
          <p14:tracePt t="66564" x="9153525" y="2286000"/>
          <p14:tracePt t="66577" x="9153525" y="2295525"/>
          <p14:tracePt t="66593" x="9161463" y="2303463"/>
          <p14:tracePt t="66611" x="9161463" y="2322513"/>
          <p14:tracePt t="66626" x="9161463" y="2330450"/>
          <p14:tracePt t="66643" x="9161463" y="2349500"/>
          <p14:tracePt t="66663" x="9161463" y="2357438"/>
          <p14:tracePt t="66760" x="9161463" y="2366963"/>
          <p14:tracePt t="66822" x="9161463" y="2374900"/>
          <p14:tracePt t="66833" x="9161463" y="2384425"/>
          <p14:tracePt t="66847" x="9161463" y="2393950"/>
          <p14:tracePt t="66871" x="9161463" y="2401888"/>
          <p14:tracePt t="66882" x="9161463" y="2411413"/>
          <p14:tracePt t="66896" x="9161463" y="2420938"/>
          <p14:tracePt t="66920" x="9180513" y="2420938"/>
          <p14:tracePt t="67616" x="9207500" y="2420938"/>
          <p14:tracePt t="67630" x="9232900" y="2420938"/>
          <p14:tracePt t="67642" x="9251950" y="2420938"/>
          <p14:tracePt t="67654" x="9269413" y="2420938"/>
          <p14:tracePt t="67666" x="9286875" y="2420938"/>
          <p14:tracePt t="67680" x="9296400" y="2420938"/>
          <p14:tracePt t="67697" x="9313863" y="2420938"/>
          <p14:tracePt t="67713" x="9332913" y="2401888"/>
          <p14:tracePt t="67731" x="9359900" y="2401888"/>
          <p14:tracePt t="67747" x="9431338" y="2374900"/>
          <p14:tracePt t="67765" x="9493250" y="2366963"/>
          <p14:tracePt t="67780" x="9574213" y="2349500"/>
          <p14:tracePt t="67797" x="9672638" y="2322513"/>
          <p14:tracePt t="67815" x="9709150" y="2303463"/>
          <p14:tracePt t="67830" x="9744075" y="2303463"/>
          <p14:tracePt t="67847" x="9790113" y="2286000"/>
          <p14:tracePt t="67865" x="9807575" y="2276475"/>
          <p14:tracePt t="67881" x="9825038" y="2276475"/>
          <p14:tracePt t="67898" x="9852025" y="2249488"/>
          <p14:tracePt t="67915" x="9861550" y="2249488"/>
          <p14:tracePt t="67931" x="9879013" y="2232025"/>
          <p14:tracePt t="67949" x="9896475" y="2232025"/>
          <p14:tracePt t="67963" x="9896475" y="2222500"/>
          <p14:tracePt t="67980" x="9923463" y="2205038"/>
          <p14:tracePt t="67997" x="9932988" y="2197100"/>
          <p14:tracePt t="68013" x="9942513" y="2187575"/>
          <p14:tracePt t="68030" x="9969500" y="2187575"/>
          <p14:tracePt t="68449" x="9994900" y="2187575"/>
          <p14:tracePt t="68461" x="10021888" y="2187575"/>
          <p14:tracePt t="68473" x="10048875" y="2187575"/>
          <p14:tracePt t="68486" x="10067925" y="2187575"/>
          <p14:tracePt t="68500" x="10085388" y="2187575"/>
          <p14:tracePt t="68516" x="10102850" y="2187575"/>
          <p14:tracePt t="68532" x="10129838" y="2187575"/>
          <p14:tracePt t="68552" x="10139363" y="2187575"/>
          <p14:tracePt t="68567" x="10147300" y="2187575"/>
          <p14:tracePt t="68583" x="10166350" y="2187575"/>
          <p14:tracePt t="68600" x="10166350" y="2197100"/>
          <p14:tracePt t="69355" x="10166350" y="2214563"/>
          <p14:tracePt t="69380" x="10156825" y="2214563"/>
          <p14:tracePt t="69391" x="10147300" y="2222500"/>
          <p14:tracePt t="69404" x="10139363" y="2249488"/>
          <p14:tracePt t="69418" x="10102850" y="2276475"/>
          <p14:tracePt t="69435" x="10048875" y="2357438"/>
          <p14:tracePt t="69435" x="9906000" y="2455863"/>
          <p14:tracePt t="69453" x="9628188" y="2581275"/>
          <p14:tracePt t="69468" x="9385300" y="2733675"/>
          <p14:tracePt t="69485" x="8866188" y="3163888"/>
          <p14:tracePt t="69503" x="8507413" y="3343275"/>
          <p14:tracePt t="69519" x="8301038" y="3433763"/>
          <p14:tracePt t="69535" x="8229600" y="3468688"/>
          <p14:tracePt t="69552" x="8266113" y="3433763"/>
          <p14:tracePt t="69611" x="8310563" y="3379788"/>
          <p14:tracePt t="69624" x="8355013" y="3335338"/>
          <p14:tracePt t="69636" x="8364538" y="3316288"/>
          <p14:tracePt t="69648" x="8391525" y="3316288"/>
          <p14:tracePt t="69770" x="8408988" y="3316288"/>
          <p14:tracePt t="69783" x="8435975" y="3316288"/>
          <p14:tracePt t="69795" x="8453438" y="3316288"/>
          <p14:tracePt t="69807" x="8470900" y="3316288"/>
          <p14:tracePt t="69820" x="8470900" y="3343275"/>
          <p14:tracePt t="69905" x="8470900" y="3379788"/>
          <p14:tracePt t="69918" x="8470900" y="3406775"/>
          <p14:tracePt t="69929" x="8470900" y="3416300"/>
          <p14:tracePt t="69942" x="8462963" y="3460750"/>
          <p14:tracePt t="70199" x="8391525" y="3514725"/>
          <p14:tracePt t="70211" x="8220075" y="3648075"/>
          <p14:tracePt t="70224" x="7969250" y="3952875"/>
          <p14:tracePt t="70237" x="7691438" y="4195763"/>
          <p14:tracePt t="70254" x="7180263" y="4518025"/>
          <p14:tracePt t="70270" x="6122988" y="5154613"/>
          <p14:tracePt t="70288" x="5459413" y="5468938"/>
          <p14:tracePt t="70304" x="4886325" y="5818188"/>
          <p14:tracePt t="70321" x="3532188" y="6364288"/>
          <p14:tracePt t="70338" x="2824163" y="6705600"/>
          <p14:tracePt t="70871" x="0" y="6499225"/>
          <p14:tracePt t="70896" x="0" y="6508750"/>
          <p14:tracePt t="73308" x="403225" y="6364288"/>
          <p14:tracePt t="73319" x="393700" y="6024563"/>
          <p14:tracePt t="73333" x="393700" y="5486400"/>
          <p14:tracePt t="73346" x="420688" y="4948238"/>
          <p14:tracePt t="73362" x="511175" y="4330700"/>
          <p14:tracePt t="73379" x="896938" y="3021013"/>
          <p14:tracePt t="73396" x="1138238" y="2474913"/>
          <p14:tracePt t="73412" x="1371600" y="1990725"/>
          <p14:tracePt t="73431" x="1354138" y="1936750"/>
          <p14:tracePt t="73735" x="1300163" y="1819275"/>
          <p14:tracePt t="73749" x="1236663" y="1639888"/>
          <p14:tracePt t="73760" x="1147763" y="1282700"/>
          <p14:tracePt t="73773" x="1111250" y="1022350"/>
          <p14:tracePt t="73784" x="1093788" y="798513"/>
          <p14:tracePt t="73799" x="1093788" y="555625"/>
          <p14:tracePt t="73813" x="1093788" y="439738"/>
          <p14:tracePt t="74719" x="1443038" y="635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22830"/>
            <a:ext cx="11162046" cy="60050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Решим задания из учебника, № 1002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и № 1003 по одному примеру</a:t>
            </a:r>
            <a:endParaRPr lang="ru-RU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5661" y="3766781"/>
                <a:ext cx="11464118" cy="279779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№ 1002 (а)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    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(</a:t>
                </a:r>
                <a:r>
                  <a:rPr lang="ru-RU" sz="2400" dirty="0">
                    <a:solidFill>
                      <a:srgbClr val="C00000"/>
                    </a:solidFill>
                  </a:rPr>
                  <a:t>а</a:t>
                </a:r>
                <a:r>
                  <a:rPr lang="ru-RU" sz="2400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</a:rPr>
                  <a:t>b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-2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 (a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-2</a:t>
                </a:r>
                <a:r>
                  <a:rPr lang="en-US" sz="2400" dirty="0">
                    <a:solidFill>
                      <a:srgbClr val="C00000"/>
                    </a:solidFill>
                  </a:rPr>
                  <a:t> ∙ (b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-2 </a:t>
                </a:r>
                <a:r>
                  <a:rPr lang="en-US" sz="2400" dirty="0">
                    <a:solidFill>
                      <a:srgbClr val="C00000"/>
                    </a:solidFill>
                  </a:rPr>
                  <a:t>=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a</a:t>
                </a:r>
                <a:r>
                  <a:rPr lang="en-US" sz="2400" baseline="30000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b</a:t>
                </a:r>
                <a:r>
                  <a:rPr lang="en-US" sz="2400" baseline="30000" dirty="0" smtClean="0">
                    <a:solidFill>
                      <a:srgbClr val="C00000"/>
                    </a:solidFill>
                  </a:rPr>
                  <a:t>2 </a:t>
                </a:r>
                <a:r>
                  <a:rPr lang="ru-RU" sz="2400" dirty="0" smtClean="0">
                    <a:solidFill>
                      <a:srgbClr val="C00000"/>
                    </a:solidFill>
                  </a:rPr>
                  <a:t>  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для решения данного примера применялись четвёртое 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ab</a:t>
                </a:r>
                <a:r>
                  <a:rPr lang="en-US" sz="2000" dirty="0">
                    <a:solidFill>
                      <a:srgbClr val="002060"/>
                    </a:solidFill>
                  </a:rPr>
                  <a:t>)</a:t>
                </a:r>
                <a:r>
                  <a:rPr lang="en-US" sz="2000" baseline="30000" dirty="0">
                    <a:solidFill>
                      <a:srgbClr val="002060"/>
                    </a:solidFill>
                  </a:rPr>
                  <a:t>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=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a</a:t>
                </a:r>
                <a:r>
                  <a:rPr lang="en-US" sz="2000" baseline="30000" dirty="0" err="1">
                    <a:solidFill>
                      <a:srgbClr val="002060"/>
                    </a:solidFill>
                  </a:rPr>
                  <a:t>n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b</a:t>
                </a:r>
                <a:r>
                  <a:rPr lang="en-US" sz="2000" baseline="30000" dirty="0" err="1">
                    <a:solidFill>
                      <a:srgbClr val="002060"/>
                    </a:solidFill>
                  </a:rPr>
                  <a:t>n</a:t>
                </a:r>
                <a:r>
                  <a:rPr lang="ru-RU" sz="2000" baseline="30000" dirty="0">
                    <a:solidFill>
                      <a:srgbClr val="002060"/>
                    </a:solidFill>
                  </a:rPr>
                  <a:t> </a:t>
                </a:r>
                <a:r>
                  <a:rPr lang="ru-RU" sz="2000" baseline="30000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и третье свойства степеней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</a:rPr>
                  <a:t>(a</a:t>
                </a:r>
                <a:r>
                  <a:rPr lang="en-US" sz="2000" baseline="30000" dirty="0">
                    <a:solidFill>
                      <a:srgbClr val="002060"/>
                    </a:solidFill>
                  </a:rPr>
                  <a:t>m</a:t>
                </a:r>
                <a:r>
                  <a:rPr lang="en-US" sz="2000" dirty="0">
                    <a:solidFill>
                      <a:srgbClr val="002060"/>
                    </a:solidFill>
                  </a:rPr>
                  <a:t>)</a:t>
                </a:r>
                <a:r>
                  <a:rPr lang="en-US" sz="2000" baseline="30000" dirty="0">
                    <a:solidFill>
                      <a:srgbClr val="002060"/>
                    </a:solidFill>
                  </a:rPr>
                  <a:t>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= </a:t>
                </a:r>
                <a:r>
                  <a:rPr lang="en-US" sz="2000" dirty="0" err="1" smtClean="0">
                    <a:solidFill>
                      <a:srgbClr val="002060"/>
                    </a:solidFill>
                  </a:rPr>
                  <a:t>a</a:t>
                </a:r>
                <a:r>
                  <a:rPr lang="en-US" sz="2000" baseline="30000" dirty="0" err="1" smtClean="0">
                    <a:solidFill>
                      <a:srgbClr val="002060"/>
                    </a:solidFill>
                  </a:rPr>
                  <a:t>m•n</a:t>
                </a:r>
                <a:endParaRPr lang="ru-RU" sz="2000" dirty="0">
                  <a:solidFill>
                    <a:srgbClr val="002060"/>
                  </a:solidFill>
                </a:endParaRPr>
              </a:p>
              <a:p>
                <a:endParaRPr lang="ru-RU" sz="2000" dirty="0" smtClean="0">
                  <a:solidFill>
                    <a:schemeClr val="bg1"/>
                  </a:solidFill>
                </a:endParaRPr>
              </a:p>
              <a:p>
                <a:r>
                  <a:rPr lang="ru-RU" sz="2000" dirty="0" smtClean="0">
                    <a:solidFill>
                      <a:schemeClr val="bg1"/>
                    </a:solidFill>
                  </a:rPr>
                  <a:t>№ 1003 (а)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  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(6a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-3</a:t>
                </a:r>
                <a:r>
                  <a:rPr lang="en-US" sz="2400" dirty="0">
                    <a:solidFill>
                      <a:srgbClr val="C00000"/>
                    </a:solidFill>
                  </a:rPr>
                  <a:t>b)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</a:rPr>
                  <a:t>= 6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∙ (a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-3</a:t>
                </a:r>
                <a:r>
                  <a:rPr lang="en-US" sz="2400" dirty="0">
                    <a:solidFill>
                      <a:srgbClr val="C00000"/>
                    </a:solidFill>
                  </a:rPr>
                  <a:t>)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∙b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C0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C00000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∙ a</a:t>
                </a:r>
                <a:r>
                  <a:rPr lang="en-US" sz="2400" baseline="30000" dirty="0">
                    <a:solidFill>
                      <a:srgbClr val="C00000"/>
                    </a:solidFill>
                  </a:rPr>
                  <a:t>3 </a:t>
                </a:r>
                <a:r>
                  <a:rPr lang="en-US" sz="2400" dirty="0">
                    <a:solidFill>
                      <a:srgbClr val="C00000"/>
                    </a:solidFill>
                  </a:rPr>
                  <a:t>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C0000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ru-RU" sz="2400" b="0" i="1">
                            <a:solidFill>
                              <a:srgbClr val="C00000"/>
                            </a:solidFill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400" i="1">
                                <a:solidFill>
                                  <a:srgbClr val="C00000"/>
                                </a:solidFill>
                              </a:rPr>
                            </m:ctrlPr>
                          </m:sSupPr>
                          <m:e>
                            <m:r>
                              <a:rPr lang="ru-RU" sz="2400" b="0" i="1">
                                <a:solidFill>
                                  <a:srgbClr val="C00000"/>
                                </a:solidFill>
                              </a:rPr>
                              <m:t>𝑎</m:t>
                            </m:r>
                          </m:e>
                          <m:sup>
                            <m:r>
                              <a:rPr lang="ru-RU" sz="2400" b="0" i="1">
                                <a:solidFill>
                                  <a:srgbClr val="C00000"/>
                                </a:solidFill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ru-RU" sz="2400" b="0" i="1">
                            <a:solidFill>
                              <a:srgbClr val="C00000"/>
                            </a:solidFill>
                          </a:rPr>
                          <m:t>6</m:t>
                        </m:r>
                        <m:r>
                          <a:rPr lang="ru-RU" sz="2400" b="0" i="1">
                            <a:solidFill>
                              <a:srgbClr val="C00000"/>
                            </a:solidFill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для решения этого примера были применены четвёртое, третье свойства степеней и формула определения степени с отрицательным показателем    </a:t>
                </a:r>
                <a:r>
                  <a:rPr lang="en-US" sz="2400" dirty="0" smtClean="0">
                    <a:solidFill>
                      <a:srgbClr val="002060"/>
                    </a:solidFill>
                  </a:rPr>
                  <a:t>a</a:t>
                </a:r>
                <a:r>
                  <a:rPr lang="en-US" sz="2400" baseline="30000" dirty="0" smtClean="0">
                    <a:solidFill>
                      <a:srgbClr val="002060"/>
                    </a:solidFill>
                  </a:rPr>
                  <a:t>-n</a:t>
                </a:r>
                <a:r>
                  <a:rPr lang="ru-RU" sz="24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5661" y="3766781"/>
                <a:ext cx="11464118" cy="2797791"/>
              </a:xfrm>
              <a:blipFill rotWithShape="0">
                <a:blip r:embed="rId4"/>
                <a:stretch>
                  <a:fillRect l="-532" t="-3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02" y="723331"/>
            <a:ext cx="7369791" cy="2920620"/>
          </a:xfrm>
          <a:prstGeom prst="rect">
            <a:avLst/>
          </a:prstGeom>
        </p:spPr>
      </p:pic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8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77"/>
    </mc:Choice>
    <mc:Fallback>
      <p:transition spd="slow" advTm="133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151" x="958850" y="4984750"/>
          <p14:tracePt t="7012" x="958850" y="4975225"/>
          <p14:tracePt t="7805" x="958850" y="4957763"/>
          <p14:tracePt t="7818" x="958850" y="4940300"/>
          <p14:tracePt t="7830" x="958850" y="4921250"/>
          <p14:tracePt t="7842" x="958850" y="4894263"/>
          <p14:tracePt t="7854" x="958850" y="4867275"/>
          <p14:tracePt t="7867" x="968375" y="4822825"/>
          <p14:tracePt t="7881" x="995363" y="4760913"/>
          <p14:tracePt t="7898" x="1049338" y="4616450"/>
          <p14:tracePt t="7916" x="1093788" y="4545013"/>
          <p14:tracePt t="7931" x="1155700" y="4410075"/>
          <p14:tracePt t="7948" x="1344613" y="4141788"/>
          <p14:tracePt t="7966" x="1435100" y="4060825"/>
          <p14:tracePt t="7982" x="1497013" y="3998913"/>
          <p14:tracePt t="7998" x="1604963" y="3863975"/>
          <p14:tracePt t="8017" x="1676400" y="3810000"/>
          <p14:tracePt t="8032" x="1676400" y="3800475"/>
          <p14:tracePt t="8552" x="1676400" y="3783013"/>
          <p14:tracePt t="8565" x="1676400" y="3765550"/>
          <p14:tracePt t="8576" x="1676400" y="3746500"/>
          <p14:tracePt t="8588" x="1676400" y="3721100"/>
          <p14:tracePt t="8601" x="1676400" y="3657600"/>
          <p14:tracePt t="8616" x="1685925" y="3576638"/>
          <p14:tracePt t="8633" x="1730375" y="3416300"/>
          <p14:tracePt t="8651" x="1774825" y="3271838"/>
          <p14:tracePt t="8667" x="1846263" y="3111500"/>
          <p14:tracePt t="8684" x="1990725" y="2922588"/>
          <p14:tracePt t="8700" x="2035175" y="2868613"/>
          <p14:tracePt t="8716" x="2070100" y="2824163"/>
          <p14:tracePt t="8733" x="2106613" y="2779713"/>
          <p14:tracePt t="8749" x="2106613" y="2770188"/>
          <p14:tracePt t="9323" x="2106613" y="2752725"/>
          <p14:tracePt t="9334" x="2106613" y="2733675"/>
          <p14:tracePt t="9347" x="2124075" y="2725738"/>
          <p14:tracePt t="9359" x="2133600" y="2706688"/>
          <p14:tracePt t="9372" x="2160588" y="2671763"/>
          <p14:tracePt t="9387" x="2178050" y="2644775"/>
          <p14:tracePt t="9403" x="2205038" y="2600325"/>
          <p14:tracePt t="9418" x="2241550" y="2509838"/>
          <p14:tracePt t="9434" x="2249488" y="2492375"/>
          <p14:tracePt t="9451" x="2249488" y="2474913"/>
          <p14:tracePt t="9468" x="2249488" y="2465388"/>
          <p14:tracePt t="10276" x="2249488" y="2455863"/>
          <p14:tracePt t="10290" x="2249488" y="2447925"/>
          <p14:tracePt t="10301" x="2259013" y="2447925"/>
          <p14:tracePt t="10595" x="2268538" y="2447925"/>
          <p14:tracePt t="10608" x="2276475" y="2447925"/>
          <p14:tracePt t="10644" x="2286000" y="2447925"/>
          <p14:tracePt t="10681" x="2303463" y="2420938"/>
          <p14:tracePt t="10901" x="2349500" y="2374900"/>
          <p14:tracePt t="10913" x="2384425" y="2330450"/>
          <p14:tracePt t="10926" x="2420938" y="2276475"/>
          <p14:tracePt t="10940" x="2447925" y="2205038"/>
          <p14:tracePt t="10956" x="2474913" y="2143125"/>
          <p14:tracePt t="10973" x="2527300" y="2062163"/>
          <p14:tracePt t="10990" x="2536825" y="2035175"/>
          <p14:tracePt t="11006" x="2554288" y="2008188"/>
          <p14:tracePt t="11026" x="2573338" y="1998663"/>
          <p14:tracePt t="11040" x="2573338" y="1990725"/>
          <p14:tracePt t="11415" x="2563813" y="1971675"/>
          <p14:tracePt t="11427" x="2554288" y="1954213"/>
          <p14:tracePt t="11439" x="2554288" y="1936750"/>
          <p14:tracePt t="11451" x="2554288" y="1900238"/>
          <p14:tracePt t="11463" x="2563813" y="1838325"/>
          <p14:tracePt t="11477" x="2600325" y="1765300"/>
          <p14:tracePt t="11492" x="2608263" y="1720850"/>
          <p14:tracePt t="11508" x="2617788" y="1685925"/>
          <p14:tracePt t="11508" x="2617788" y="1666875"/>
          <p14:tracePt t="11526" x="2617788" y="1639888"/>
          <p14:tracePt t="11540" x="2617788" y="1622425"/>
          <p14:tracePt t="11556" x="2617788" y="1595438"/>
          <p14:tracePt t="11556" x="2617788" y="1560513"/>
          <p14:tracePt t="11574" x="2617788" y="1524000"/>
          <p14:tracePt t="11590" x="2608263" y="1506538"/>
          <p14:tracePt t="11607" x="2600325" y="1470025"/>
          <p14:tracePt t="11625" x="2600325" y="1460500"/>
          <p14:tracePt t="11640" x="2590800" y="1460500"/>
          <p14:tracePt t="11660" x="2600325" y="1460500"/>
          <p14:tracePt t="11904" x="2617788" y="1460500"/>
          <p14:tracePt t="11917" x="2635250" y="1460500"/>
          <p14:tracePt t="11929" x="2654300" y="1460500"/>
          <p14:tracePt t="11942" x="2671763" y="1460500"/>
          <p14:tracePt t="11959" x="2679700" y="1460500"/>
          <p14:tracePt t="11978" x="2689225" y="1460500"/>
          <p14:tracePt t="11992" x="2698750" y="1460500"/>
          <p14:tracePt t="12009" x="2716213" y="1460500"/>
          <p14:tracePt t="12030" x="2733675" y="1460500"/>
          <p14:tracePt t="12043" x="2760663" y="1460500"/>
          <p14:tracePt t="12059" x="2832100" y="1460500"/>
          <p14:tracePt t="12078" x="2859088" y="1460500"/>
          <p14:tracePt t="12093" x="2878138" y="1460500"/>
          <p14:tracePt t="12109" x="2905125" y="1460500"/>
          <p14:tracePt t="12127" x="2913063" y="1460500"/>
          <p14:tracePt t="12148" x="2922588" y="1460500"/>
          <p14:tracePt t="12210" x="2922588" y="1470025"/>
          <p14:tracePt t="12235" x="2922588" y="1479550"/>
          <p14:tracePt t="12529" x="2922588" y="1487488"/>
          <p14:tracePt t="12540" x="2922588" y="1497013"/>
          <p14:tracePt t="12565" x="2922588" y="1506538"/>
          <p14:tracePt t="12578" x="2922588" y="1514475"/>
          <p14:tracePt t="12589" x="2922588" y="1524000"/>
          <p14:tracePt t="12600" x="2922588" y="1533525"/>
          <p14:tracePt t="12625" x="2932113" y="1533525"/>
          <p14:tracePt t="12638" x="2932113" y="1541463"/>
          <p14:tracePt t="12650" x="2949575" y="1550988"/>
          <p14:tracePt t="12663" x="2959100" y="1550988"/>
          <p14:tracePt t="12687" x="2967038" y="1560513"/>
          <p14:tracePt t="12699" x="2976563" y="1560513"/>
          <p14:tracePt t="12713" x="2984500" y="1560513"/>
          <p14:tracePt t="12736" x="3003550" y="1568450"/>
          <p14:tracePt t="12749" x="3021013" y="1568450"/>
          <p14:tracePt t="12762" x="3030538" y="1568450"/>
          <p14:tracePt t="12778" x="3048000" y="1568450"/>
          <p14:tracePt t="12795" x="3074988" y="1568450"/>
          <p14:tracePt t="12812" x="3084513" y="1568450"/>
          <p14:tracePt t="12828" x="3092450" y="1568450"/>
          <p14:tracePt t="12845" x="3101975" y="1568450"/>
          <p14:tracePt t="12862" x="3111500" y="1568450"/>
          <p14:tracePt t="12878" x="3128963" y="1568450"/>
          <p14:tracePt t="12896" x="3146425" y="1568450"/>
          <p14:tracePt t="12919" x="3155950" y="1568450"/>
          <p14:tracePt t="13274" x="3190875" y="1568450"/>
          <p14:tracePt t="13287" x="3244850" y="1595438"/>
          <p14:tracePt t="13299" x="3325813" y="1622425"/>
          <p14:tracePt t="13313" x="3389313" y="1658938"/>
          <p14:tracePt t="13329" x="3441700" y="1693863"/>
          <p14:tracePt t="13346" x="3541713" y="1720850"/>
          <p14:tracePt t="13364" x="3603625" y="1730375"/>
          <p14:tracePt t="13380" x="3702050" y="1730375"/>
          <p14:tracePt t="13398" x="3738563" y="1730375"/>
          <p14:tracePt t="13413" x="3765550" y="1730375"/>
          <p14:tracePt t="13430" x="3810000" y="1730375"/>
          <p14:tracePt t="13447" x="3827463" y="1730375"/>
          <p14:tracePt t="13463" x="3846513" y="1730375"/>
          <p14:tracePt t="13480" x="3890963" y="1730375"/>
          <p14:tracePt t="13497" x="3908425" y="1730375"/>
          <p14:tracePt t="13513" x="3925888" y="1730375"/>
          <p14:tracePt t="13513" x="3952875" y="1730375"/>
          <p14:tracePt t="13533" x="3971925" y="1730375"/>
          <p14:tracePt t="13547" x="3998913" y="1730375"/>
          <p14:tracePt t="13563" x="4051300" y="1720850"/>
          <p14:tracePt t="13581" x="4078288" y="1720850"/>
          <p14:tracePt t="13598" x="4097338" y="1720850"/>
          <p14:tracePt t="13614" x="4087813" y="1720850"/>
          <p14:tracePt t="13948" x="4051300" y="1720850"/>
          <p14:tracePt t="13959" x="4006850" y="1747838"/>
          <p14:tracePt t="13972" x="3962400" y="1765300"/>
          <p14:tracePt t="13985" x="3908425" y="1792288"/>
          <p14:tracePt t="13998" x="3854450" y="1828800"/>
          <p14:tracePt t="14015" x="3765550" y="1900238"/>
          <p14:tracePt t="14015" x="3648075" y="1990725"/>
          <p14:tracePt t="14035" x="3549650" y="2062163"/>
          <p14:tracePt t="14049" x="3441700" y="2133600"/>
          <p14:tracePt t="14065" x="3316288" y="2241550"/>
          <p14:tracePt t="14083" x="3254375" y="2312988"/>
          <p14:tracePt t="14098" x="3182938" y="2428875"/>
          <p14:tracePt t="14115" x="3003550" y="2644775"/>
          <p14:tracePt t="14133" x="2878138" y="2733675"/>
          <p14:tracePt t="14148" x="2787650" y="2814638"/>
          <p14:tracePt t="14165" x="2644775" y="2976563"/>
          <p14:tracePt t="14183" x="2590800" y="3065463"/>
          <p14:tracePt t="14199" x="2536825" y="3136900"/>
          <p14:tracePt t="14215" x="2465388" y="3254375"/>
          <p14:tracePt t="14233" x="2411413" y="3316288"/>
          <p14:tracePt t="14250" x="2330450" y="3505200"/>
          <p14:tracePt t="14267" x="2295525" y="3568700"/>
          <p14:tracePt t="14282" x="2276475" y="3613150"/>
          <p14:tracePt t="14299" x="2259013" y="3630613"/>
          <p14:tracePt t="14316" x="2241550" y="3640138"/>
          <p14:tracePt t="14559" x="2232025" y="3648075"/>
          <p14:tracePt t="14571" x="2222500" y="3657600"/>
          <p14:tracePt t="14584" x="2205038" y="3667125"/>
          <p14:tracePt t="14596" x="2205038" y="3694113"/>
          <p14:tracePt t="14608" x="2205038" y="3729038"/>
          <p14:tracePt t="14621" x="2205038" y="3773488"/>
          <p14:tracePt t="14633" x="2205038" y="3810000"/>
          <p14:tracePt t="14650" x="2205038" y="3846513"/>
          <p14:tracePt t="14667" x="2205038" y="3890963"/>
          <p14:tracePt t="14685" x="2205038" y="3908425"/>
          <p14:tracePt t="14700" x="2205038" y="3925888"/>
          <p14:tracePt t="14715" x="2205038" y="3971925"/>
          <p14:tracePt t="14732" x="2205038" y="3998913"/>
          <p14:tracePt t="14749" x="2205038" y="4025900"/>
          <p14:tracePt t="14765" x="2205038" y="4060825"/>
          <p14:tracePt t="14784" x="2205038" y="4070350"/>
          <p14:tracePt t="14800" x="2205038" y="4078288"/>
          <p14:tracePt t="14817" x="2205038" y="4097338"/>
          <p14:tracePt t="14840" x="2205038" y="4105275"/>
          <p14:tracePt t="14865" x="2205038" y="4114800"/>
          <p14:tracePt t="14878" x="2205038" y="4124325"/>
          <p14:tracePt t="14889" x="2205038" y="4132263"/>
          <p14:tracePt t="14903" x="2205038" y="4141788"/>
          <p14:tracePt t="14917" x="2205038" y="4151313"/>
          <p14:tracePt t="14934" x="2205038" y="4178300"/>
          <p14:tracePt t="14952" x="2205038" y="4186238"/>
          <p14:tracePt t="14967" x="2205038" y="4203700"/>
          <p14:tracePt t="14984" x="2205038" y="4222750"/>
          <p14:tracePt t="15002" x="2205038" y="4230688"/>
          <p14:tracePt t="15018" x="2205038" y="4249738"/>
          <p14:tracePt t="15037" x="2214563" y="4240213"/>
          <p14:tracePt t="15709" x="2222500" y="4230688"/>
          <p14:tracePt t="15723" x="2241550" y="4213225"/>
          <p14:tracePt t="15733" x="2249488" y="4203700"/>
          <p14:tracePt t="15745" x="2268538" y="4186238"/>
          <p14:tracePt t="15757" x="2295525" y="4178300"/>
          <p14:tracePt t="15771" x="2303463" y="4168775"/>
          <p14:tracePt t="15786" x="2322513" y="4168775"/>
          <p14:tracePt t="15802" x="2330450" y="4159250"/>
          <p14:tracePt t="15818" x="2349500" y="4159250"/>
          <p14:tracePt t="15917" x="2366963" y="4159250"/>
          <p14:tracePt t="15930" x="2384425" y="4151313"/>
          <p14:tracePt t="15941" x="2393950" y="4151313"/>
          <p14:tracePt t="16138" x="2401888" y="4151313"/>
          <p14:tracePt t="16186" x="2411413" y="4151313"/>
          <p14:tracePt t="16210" x="2420938" y="4151313"/>
          <p14:tracePt t="16248" x="2428875" y="4151313"/>
          <p14:tracePt t="16284" x="2438400" y="4159250"/>
          <p14:tracePt t="16308" x="2447925" y="4168775"/>
          <p14:tracePt t="16322" x="2455863" y="4168775"/>
          <p14:tracePt t="16345" x="2465388" y="4168775"/>
          <p14:tracePt t="16369" x="2482850" y="4168775"/>
          <p14:tracePt t="16762" x="2501900" y="4168775"/>
          <p14:tracePt t="16775" x="2509838" y="4168775"/>
          <p14:tracePt t="16786" x="2519363" y="4168775"/>
          <p14:tracePt t="16797" x="2527300" y="4168775"/>
          <p14:tracePt t="16810" x="2536825" y="4168775"/>
          <p14:tracePt t="16835" x="2546350" y="4168775"/>
          <p14:tracePt t="16957" x="2554288" y="4168775"/>
          <p14:tracePt t="16981" x="2563813" y="4168775"/>
          <p14:tracePt t="17019" x="2573338" y="4168775"/>
          <p14:tracePt t="17042" x="2573338" y="4178300"/>
          <p14:tracePt t="17055" x="2590800" y="4178300"/>
          <p14:tracePt t="17067" x="2600325" y="4178300"/>
          <p14:tracePt t="17080" x="2608263" y="4178300"/>
          <p14:tracePt t="17092" x="2617788" y="4178300"/>
          <p14:tracePt t="17999" x="2627313" y="4178300"/>
          <p14:tracePt t="18585" x="2635250" y="4178300"/>
          <p14:tracePt t="18597" x="2654300" y="4178300"/>
          <p14:tracePt t="18609" x="2662238" y="4178300"/>
          <p14:tracePt t="18621" x="2671763" y="4178300"/>
          <p14:tracePt t="18634" x="2689225" y="4178300"/>
          <p14:tracePt t="18647" x="2698750" y="4178300"/>
          <p14:tracePt t="18660" x="2716213" y="4178300"/>
          <p14:tracePt t="18682" x="2725738" y="4178300"/>
          <p14:tracePt t="18706" x="2733675" y="4178300"/>
          <p14:tracePt t="18718" x="2743200" y="4186238"/>
          <p14:tracePt t="18744" x="2752725" y="4186238"/>
          <p14:tracePt t="18755" x="2760663" y="4186238"/>
          <p14:tracePt t="18780" x="2770188" y="4186238"/>
          <p14:tracePt t="18805" x="2779713" y="4186238"/>
          <p14:tracePt t="19062" x="2787650" y="4186238"/>
          <p14:tracePt t="19073" x="2806700" y="4186238"/>
          <p14:tracePt t="19086" x="2814638" y="4186238"/>
          <p14:tracePt t="19099" x="2824163" y="4186238"/>
          <p14:tracePt t="19113" x="2832100" y="4186238"/>
          <p14:tracePt t="19128" x="2841625" y="4186238"/>
          <p14:tracePt t="19148" x="2851150" y="4186238"/>
          <p14:tracePt t="19232" x="2814638" y="4186238"/>
          <p14:tracePt t="19331" x="2760663" y="4186238"/>
          <p14:tracePt t="19342" x="2725738" y="4186238"/>
          <p14:tracePt t="19355" x="2689225" y="4186238"/>
          <p14:tracePt t="19368" x="2654300" y="4186238"/>
          <p14:tracePt t="19381" x="2627313" y="4186238"/>
          <p14:tracePt t="19397" x="2590800" y="4186238"/>
          <p14:tracePt t="19413" x="2455863" y="4186238"/>
          <p14:tracePt t="19430" x="2401888" y="4186238"/>
          <p14:tracePt t="19446" x="2357438" y="4186238"/>
          <p14:tracePt t="19463" x="2312988" y="4186238"/>
          <p14:tracePt t="19480" x="2303463" y="4186238"/>
          <p14:tracePt t="19496" x="2286000" y="4186238"/>
          <p14:tracePt t="19514" x="2249488" y="4186238"/>
          <p14:tracePt t="19530" x="2241550" y="4186238"/>
          <p14:tracePt t="19547" x="2197100" y="4186238"/>
          <p14:tracePt t="19565" x="2187575" y="4186238"/>
          <p14:tracePt t="19580" x="2170113" y="4186238"/>
          <p14:tracePt t="19597" x="2133600" y="4186238"/>
          <p14:tracePt t="19614" x="2116138" y="4186238"/>
          <p14:tracePt t="19630" x="2106613" y="4186238"/>
          <p14:tracePt t="19647" x="2070100" y="4186238"/>
          <p14:tracePt t="19664" x="2052638" y="4186238"/>
          <p14:tracePt t="19680" x="2044700" y="4186238"/>
          <p14:tracePt t="19680" x="2025650" y="4186238"/>
          <p14:tracePt t="19699" x="2017713" y="4186238"/>
          <p14:tracePt t="19713" x="2025650" y="4186238"/>
          <p14:tracePt t="19844" x="2062163" y="4186238"/>
          <p14:tracePt t="19857" x="2116138" y="4186238"/>
          <p14:tracePt t="19869" x="2170113" y="4186238"/>
          <p14:tracePt t="19882" x="2222500" y="4186238"/>
          <p14:tracePt t="19897" x="2259013" y="4186238"/>
          <p14:tracePt t="19914" x="2303463" y="4186238"/>
          <p14:tracePt t="19933" x="2322513" y="4186238"/>
          <p14:tracePt t="19948" x="2330450" y="4186238"/>
          <p14:tracePt t="19965" x="2366963" y="4186238"/>
          <p14:tracePt t="19981" x="2393950" y="4186238"/>
          <p14:tracePt t="19996" x="2420938" y="4186238"/>
          <p14:tracePt t="20013" x="2482850" y="4186238"/>
          <p14:tracePt t="20030" x="2509838" y="4186238"/>
          <p14:tracePt t="20048" x="2527300" y="4186238"/>
          <p14:tracePt t="20064" x="2554288" y="4186238"/>
          <p14:tracePt t="20081" x="2573338" y="4186238"/>
          <p14:tracePt t="20097" x="2590800" y="4186238"/>
          <p14:tracePt t="20115" x="2600325" y="4186238"/>
          <p14:tracePt t="20130" x="2608263" y="4186238"/>
          <p14:tracePt t="20147" x="2627313" y="4186238"/>
          <p14:tracePt t="20164" x="2635250" y="4186238"/>
          <p14:tracePt t="20181" x="2644775" y="4186238"/>
          <p14:tracePt t="20197" x="2654300" y="4186238"/>
          <p14:tracePt t="20215" x="2671763" y="4186238"/>
          <p14:tracePt t="20232" x="2716213" y="4186238"/>
          <p14:tracePt t="20252" x="2733675" y="4186238"/>
          <p14:tracePt t="20265" x="2760663" y="4186238"/>
          <p14:tracePt t="20282" x="2787650" y="4186238"/>
          <p14:tracePt t="20299" x="2806700" y="4186238"/>
          <p14:tracePt t="20315" x="2824163" y="4186238"/>
          <p14:tracePt t="20332" x="2841625" y="4186238"/>
          <p14:tracePt t="20349" x="2859088" y="4168775"/>
          <p14:tracePt t="21043" x="2878138" y="4159250"/>
          <p14:tracePt t="21055" x="2886075" y="4151313"/>
          <p14:tracePt t="21068" x="2905125" y="4141788"/>
          <p14:tracePt t="21080" x="2905125" y="4124325"/>
          <p14:tracePt t="21092" x="2922588" y="4124325"/>
          <p14:tracePt t="21104" x="2922588" y="4114800"/>
          <p14:tracePt t="21117" x="2922588" y="4105275"/>
          <p14:tracePt t="21141" x="2932113" y="4105275"/>
          <p14:tracePt t="21153" x="2932113" y="4097338"/>
          <p14:tracePt t="21167" x="2940050" y="4097338"/>
          <p14:tracePt t="21183" x="2949575" y="4078288"/>
          <p14:tracePt t="21200" x="2959100" y="4078288"/>
          <p14:tracePt t="21218" x="2959100" y="4070350"/>
          <p14:tracePt t="21234" x="2967038" y="4070350"/>
          <p14:tracePt t="21253" x="2976563" y="4070350"/>
          <p14:tracePt t="21276" x="2984500" y="4060825"/>
          <p14:tracePt t="21289" x="2994025" y="4051300"/>
          <p14:tracePt t="21312" x="3011488" y="4051300"/>
          <p14:tracePt t="21325" x="3030538" y="4051300"/>
          <p14:tracePt t="21337" x="3038475" y="4051300"/>
          <p14:tracePt t="21352" x="3048000" y="4051300"/>
          <p14:tracePt t="21368" x="3065463" y="4051300"/>
          <p14:tracePt t="21385" x="3074988" y="4043363"/>
          <p14:tracePt t="21402" x="3084513" y="4043363"/>
          <p14:tracePt t="21460" x="3092450" y="4043363"/>
          <p14:tracePt t="21471" x="3101975" y="4043363"/>
          <p14:tracePt t="22401" x="3111500" y="4043363"/>
          <p14:tracePt t="22413" x="3128963" y="4043363"/>
          <p14:tracePt t="22438" x="3146425" y="4051300"/>
          <p14:tracePt t="22462" x="3155950" y="4051300"/>
          <p14:tracePt t="22475" x="3155950" y="4060825"/>
          <p14:tracePt t="22487" x="3173413" y="4060825"/>
          <p14:tracePt t="22499" x="3182938" y="4060825"/>
          <p14:tracePt t="22524" x="3190875" y="4070350"/>
          <p14:tracePt t="22536" x="3200400" y="4070350"/>
          <p14:tracePt t="22548" x="3209925" y="4070350"/>
          <p14:tracePt t="22573" x="3209925" y="4078288"/>
          <p14:tracePt t="22585" x="3217863" y="4078288"/>
          <p14:tracePt t="22597" x="3227388" y="4078288"/>
          <p14:tracePt t="22610" x="3236913" y="4078288"/>
          <p14:tracePt t="22622" x="3236913" y="4087813"/>
          <p14:tracePt t="22638" x="3236913" y="4097338"/>
          <p14:tracePt t="22654" x="3244850" y="4105275"/>
          <p14:tracePt t="22672" x="3254375" y="4105275"/>
          <p14:tracePt t="22688" x="3254375" y="4114800"/>
          <p14:tracePt t="22704" x="3263900" y="4132263"/>
          <p14:tracePt t="22721" x="3271838" y="4141788"/>
          <p14:tracePt t="22744" x="3271838" y="4151313"/>
          <p14:tracePt t="24555" x="3254375" y="4151313"/>
          <p14:tracePt t="24643" x="3227388" y="4151313"/>
          <p14:tracePt t="24654" x="3190875" y="4151313"/>
          <p14:tracePt t="24666" x="3155950" y="4151313"/>
          <p14:tracePt t="24680" x="3119438" y="4151313"/>
          <p14:tracePt t="24694" x="3092450" y="4151313"/>
          <p14:tracePt t="24710" x="3057525" y="4151313"/>
          <p14:tracePt t="24726" x="2976563" y="4151313"/>
          <p14:tracePt t="24743" x="2932113" y="4151313"/>
          <p14:tracePt t="24759" x="2824163" y="4151313"/>
          <p14:tracePt t="24777" x="2787650" y="4151313"/>
          <p14:tracePt t="24793" x="2760663" y="4151313"/>
          <p14:tracePt t="24809" x="2716213" y="4141788"/>
          <p14:tracePt t="24827" x="2706688" y="4141788"/>
          <p14:tracePt t="24843" x="2698750" y="4141788"/>
          <p14:tracePt t="24860" x="2671763" y="4132263"/>
          <p14:tracePt t="24877" x="2662238" y="4132263"/>
          <p14:tracePt t="24893" x="2654300" y="4132263"/>
          <p14:tracePt t="24910" x="2635250" y="4132263"/>
          <p14:tracePt t="24927" x="2627313" y="4132263"/>
          <p14:tracePt t="24943" x="2600325" y="4132263"/>
          <p14:tracePt t="24961" x="2590800" y="4132263"/>
          <p14:tracePt t="24977" x="2563813" y="4132263"/>
          <p14:tracePt t="24994" x="2527300" y="4124325"/>
          <p14:tracePt t="25011" x="2509838" y="4124325"/>
          <p14:tracePt t="25027" x="2492375" y="4124325"/>
          <p14:tracePt t="25044" x="2455863" y="4124325"/>
          <p14:tracePt t="25062" x="2447925" y="4124325"/>
          <p14:tracePt t="25077" x="2428875" y="4124325"/>
          <p14:tracePt t="25096" x="2420938" y="4124325"/>
          <p14:tracePt t="25119" x="2411413" y="4124325"/>
          <p14:tracePt t="25131" x="2401888" y="4124325"/>
          <p14:tracePt t="25156" x="2401888" y="4132263"/>
          <p14:tracePt t="25609" x="2401888" y="4141788"/>
          <p14:tracePt t="25620" x="2401888" y="4159250"/>
          <p14:tracePt t="25645" x="2401888" y="4168775"/>
          <p14:tracePt t="25669" x="2401888" y="4178300"/>
          <p14:tracePt t="25706" x="2393950" y="4178300"/>
          <p14:tracePt t="25915" x="2384425" y="4178300"/>
          <p14:tracePt t="25938" x="2374900" y="4178300"/>
          <p14:tracePt t="25963" x="2366963" y="4178300"/>
          <p14:tracePt t="25976" x="2357438" y="4178300"/>
          <p14:tracePt t="25987" x="2339975" y="4178300"/>
          <p14:tracePt t="26012" x="2322513" y="4178300"/>
          <p14:tracePt t="26025" x="2295525" y="4178300"/>
          <p14:tracePt t="26037" x="2276475" y="4178300"/>
          <p14:tracePt t="26050" x="2268538" y="4178300"/>
          <p14:tracePt t="26065" x="2249488" y="4178300"/>
          <p14:tracePt t="26081" x="2241550" y="4178300"/>
          <p14:tracePt t="26098" x="2222500" y="4168775"/>
          <p14:tracePt t="26115" x="2214563" y="4168775"/>
          <p14:tracePt t="26135" x="2222500" y="4168775"/>
          <p14:tracePt t="26551" x="2232025" y="4168775"/>
          <p14:tracePt t="26563" x="2241550" y="4168775"/>
          <p14:tracePt t="26575" x="2268538" y="4168775"/>
          <p14:tracePt t="26588" x="2295525" y="4168775"/>
          <p14:tracePt t="26600" x="2330450" y="4168775"/>
          <p14:tracePt t="26615" x="2357438" y="4168775"/>
          <p14:tracePt t="26632" x="2384425" y="4168775"/>
          <p14:tracePt t="26650" x="2393950" y="4168775"/>
          <p14:tracePt t="26666" x="2401888" y="4168775"/>
          <p14:tracePt t="26683" x="2411413" y="4168775"/>
          <p14:tracePt t="26700" x="2420938" y="4168775"/>
          <p14:tracePt t="26716" x="2428875" y="4168775"/>
          <p14:tracePt t="26733" x="2455863" y="4168775"/>
          <p14:tracePt t="26750" x="2474913" y="4168775"/>
          <p14:tracePt t="26766" x="2536825" y="4168775"/>
          <p14:tracePt t="26784" x="2573338" y="4168775"/>
          <p14:tracePt t="26799" x="2600325" y="4168775"/>
          <p14:tracePt t="26816" x="2627313" y="4168775"/>
          <p14:tracePt t="26834" x="2644775" y="4168775"/>
          <p14:tracePt t="26850" x="2662238" y="4168775"/>
          <p14:tracePt t="26869" x="2671763" y="4168775"/>
          <p14:tracePt t="26883" x="2679700" y="4168775"/>
          <p14:tracePt t="26906" x="2689225" y="4168775"/>
          <p14:tracePt t="26919" x="2698750" y="4168775"/>
          <p14:tracePt t="26933" x="2716213" y="4168775"/>
          <p14:tracePt t="26955" x="2725738" y="4168775"/>
          <p14:tracePt t="26968" x="2743200" y="4168775"/>
          <p14:tracePt t="26991" x="2760663" y="4168775"/>
          <p14:tracePt t="27004" x="2779713" y="4168775"/>
          <p14:tracePt t="27017" x="2787650" y="4168775"/>
          <p14:tracePt t="31439" x="2797175" y="4168775"/>
          <p14:tracePt t="31604" x="2806700" y="4168775"/>
          <p14:tracePt t="31628" x="2824163" y="4168775"/>
          <p14:tracePt t="31640" x="2841625" y="4168775"/>
          <p14:tracePt t="31653" x="2859088" y="4168775"/>
          <p14:tracePt t="31665" x="2886075" y="4178300"/>
          <p14:tracePt t="31681" x="2913063" y="4178300"/>
          <p14:tracePt t="31696" x="2967038" y="4186238"/>
          <p14:tracePt t="31712" x="3057525" y="4186238"/>
          <p14:tracePt t="31729" x="3092450" y="4186238"/>
          <p14:tracePt t="31745" x="3136900" y="4203700"/>
          <p14:tracePt t="31764" x="3155950" y="4213225"/>
          <p14:tracePt t="31780" x="3173413" y="4222750"/>
          <p14:tracePt t="31797" x="3217863" y="4240213"/>
          <p14:tracePt t="31814" x="3236913" y="4240213"/>
          <p14:tracePt t="31830" x="3263900" y="4249738"/>
          <p14:tracePt t="31847" x="3308350" y="4257675"/>
          <p14:tracePt t="31864" x="3335338" y="4257675"/>
          <p14:tracePt t="31880" x="3397250" y="4267200"/>
          <p14:tracePt t="31898" x="3416300" y="4267200"/>
          <p14:tracePt t="31914" x="3441700" y="4276725"/>
          <p14:tracePt t="31930" x="3468688" y="4284663"/>
          <p14:tracePt t="31948" x="3478213" y="4284663"/>
          <p14:tracePt t="31964" x="3487738" y="4284663"/>
          <p14:tracePt t="31980" x="3487738" y="4311650"/>
          <p14:tracePt t="32300" x="3487738" y="4330700"/>
          <p14:tracePt t="32313" x="3487738" y="4348163"/>
          <p14:tracePt t="32325" x="3487738" y="4365625"/>
          <p14:tracePt t="32337" x="3495675" y="4392613"/>
          <p14:tracePt t="32350" x="3505200" y="4410075"/>
          <p14:tracePt t="32364" x="3514725" y="4429125"/>
          <p14:tracePt t="32381" x="3532188" y="4464050"/>
          <p14:tracePt t="32399" x="3549650" y="4483100"/>
          <p14:tracePt t="32415" x="3549650" y="4491038"/>
          <p14:tracePt t="32431" x="3549650" y="4500563"/>
          <p14:tracePt t="32449" x="3559175" y="4500563"/>
          <p14:tracePt t="32631" x="3576638" y="4500563"/>
          <p14:tracePt t="32644" x="3586163" y="4500563"/>
          <p14:tracePt t="32668" x="3594100" y="4500563"/>
          <p14:tracePt t="32681" x="3603625" y="4500563"/>
          <p14:tracePt t="32692" x="3613150" y="4500563"/>
          <p14:tracePt t="32717" x="3621088" y="4500563"/>
          <p14:tracePt t="32741" x="3630613" y="4500563"/>
          <p14:tracePt t="32765" x="3640138" y="4500563"/>
          <p14:tracePt t="32778" x="3648075" y="4500563"/>
          <p14:tracePt t="32790" x="3657600" y="4500563"/>
          <p14:tracePt t="32803" x="3667125" y="4500563"/>
          <p14:tracePt t="32816" x="3675063" y="4500563"/>
          <p14:tracePt t="32839" x="3684588" y="4500563"/>
          <p14:tracePt t="32875" x="3694113" y="4500563"/>
          <p14:tracePt t="32913" x="3702050" y="4500563"/>
          <p14:tracePt t="32924" x="3711575" y="4500563"/>
          <p14:tracePt t="32950" x="3721100" y="4500563"/>
          <p14:tracePt t="32973" x="3729038" y="4500563"/>
          <p14:tracePt t="32998" x="3738563" y="4500563"/>
          <p14:tracePt t="33010" x="3746500" y="4500563"/>
          <p14:tracePt t="33035" x="3765550" y="4500563"/>
          <p14:tracePt t="33047" x="3773488" y="4500563"/>
          <p14:tracePt t="33060" x="3792538" y="4500563"/>
          <p14:tracePt t="33072" x="3800475" y="4500563"/>
          <p14:tracePt t="33084" x="3819525" y="4500563"/>
          <p14:tracePt t="33100" x="3827463" y="4500563"/>
          <p14:tracePt t="33121" x="3836988" y="4500563"/>
          <p14:tracePt t="33135" x="3846513" y="4500563"/>
          <p14:tracePt t="33150" x="3854450" y="4500563"/>
          <p14:tracePt t="33169" x="3863975" y="4500563"/>
          <p14:tracePt t="33193" x="3873500" y="4500563"/>
          <p14:tracePt t="33219" x="3881438" y="4500563"/>
          <p14:tracePt t="33243" x="3890963" y="4500563"/>
          <p14:tracePt t="33255" x="3898900" y="4500563"/>
          <p14:tracePt t="33352" x="3908425" y="4500563"/>
          <p14:tracePt t="33365" x="3917950" y="4500563"/>
          <p14:tracePt t="33377" x="3935413" y="4500563"/>
          <p14:tracePt t="33463" x="3944938" y="4500563"/>
          <p14:tracePt t="33475" x="3962400" y="4500563"/>
          <p14:tracePt t="33487" x="3971925" y="4500563"/>
          <p14:tracePt t="33501" x="3979863" y="4500563"/>
          <p14:tracePt t="34425" x="3979863" y="4483100"/>
          <p14:tracePt t="34430" x="3979863" y="4473575"/>
          <p14:tracePt t="34443" x="3979863" y="4464050"/>
          <p14:tracePt t="34455" x="3979863" y="4456113"/>
          <p14:tracePt t="34470" x="3989388" y="4456113"/>
          <p14:tracePt t="34857" x="4006850" y="4446588"/>
          <p14:tracePt t="34870" x="4025900" y="4446588"/>
          <p14:tracePt t="34881" x="4051300" y="4437063"/>
          <p14:tracePt t="34894" x="4078288" y="4437063"/>
          <p14:tracePt t="34907" x="4124325" y="4437063"/>
          <p14:tracePt t="34921" x="4186238" y="4429125"/>
          <p14:tracePt t="34938" x="4365625" y="4419600"/>
          <p14:tracePt t="34956" x="4419600" y="4419600"/>
          <p14:tracePt t="34972" x="4456113" y="4419600"/>
          <p14:tracePt t="34988" x="4491038" y="4419600"/>
          <p14:tracePt t="35006" x="4508500" y="4419600"/>
          <p14:tracePt t="35022" x="4527550" y="4419600"/>
          <p14:tracePt t="35038" x="4562475" y="4419600"/>
          <p14:tracePt t="35056" x="4581525" y="4419600"/>
          <p14:tracePt t="35071" x="4598988" y="4419600"/>
          <p14:tracePt t="35088" x="4635500" y="4419600"/>
          <p14:tracePt t="35105" x="4652963" y="4419600"/>
          <p14:tracePt t="35121" x="4670425" y="4419600"/>
          <p14:tracePt t="35188" x="4697413" y="4419600"/>
          <p14:tracePt t="35200" x="4714875" y="4419600"/>
          <p14:tracePt t="35212" x="4724400" y="4419600"/>
          <p14:tracePt t="35226" x="4733925" y="4419600"/>
          <p14:tracePt t="36137" x="4724400" y="4419600"/>
          <p14:tracePt t="36349" x="4697413" y="4419600"/>
          <p14:tracePt t="36363" x="4670425" y="4419600"/>
          <p14:tracePt t="36374" x="4625975" y="4419600"/>
          <p14:tracePt t="36387" x="4554538" y="4419600"/>
          <p14:tracePt t="36399" x="4473575" y="4419600"/>
          <p14:tracePt t="36412" x="4410075" y="4419600"/>
          <p14:tracePt t="36425" x="4365625" y="4419600"/>
          <p14:tracePt t="36442" x="4330700" y="4419600"/>
          <p14:tracePt t="36459" x="4257675" y="4419600"/>
          <p14:tracePt t="36476" x="4195763" y="4410075"/>
          <p14:tracePt t="36493" x="4016375" y="4402138"/>
          <p14:tracePt t="36510" x="3944938" y="4392613"/>
          <p14:tracePt t="36526" x="3881438" y="4392613"/>
          <p14:tracePt t="36544" x="3765550" y="4375150"/>
          <p14:tracePt t="36563" x="3675063" y="4365625"/>
          <p14:tracePt t="36578" x="3630613" y="4348163"/>
          <p14:tracePt t="36925" x="3576638" y="4321175"/>
          <p14:tracePt t="36937" x="3505200" y="4303713"/>
          <p14:tracePt t="36950" x="3362325" y="4276725"/>
          <p14:tracePt t="36962" x="3190875" y="4222750"/>
          <p14:tracePt t="36977" x="3084513" y="4186238"/>
          <p14:tracePt t="36994" x="2905125" y="4097338"/>
          <p14:tracePt t="37012" x="2841625" y="4060825"/>
          <p14:tracePt t="37027" x="2779713" y="4033838"/>
          <p14:tracePt t="37044" x="2679700" y="3998913"/>
          <p14:tracePt t="37063" x="2635250" y="3989388"/>
          <p14:tracePt t="37077" x="2608263" y="3979863"/>
          <p14:tracePt t="37094" x="2581275" y="3971925"/>
          <p14:tracePt t="37111" x="2590800" y="3971925"/>
          <p14:tracePt t="37255" x="2617788" y="3971925"/>
          <p14:tracePt t="37268" x="2644775" y="3971925"/>
          <p14:tracePt t="37280" x="2671763" y="3971925"/>
          <p14:tracePt t="37295" x="2698750" y="3971925"/>
          <p14:tracePt t="37311" x="2716213" y="3971925"/>
          <p14:tracePt t="37311" x="2743200" y="3971925"/>
          <p14:tracePt t="37329" x="2770188" y="3971925"/>
          <p14:tracePt t="37345" x="2797175" y="3971925"/>
          <p14:tracePt t="37361" x="2868613" y="3971925"/>
          <p14:tracePt t="37380" x="2913063" y="3971925"/>
          <p14:tracePt t="37395" x="2940050" y="3971925"/>
          <p14:tracePt t="37412" x="2976563" y="3971925"/>
          <p14:tracePt t="37430" x="2994025" y="3971925"/>
          <p14:tracePt t="37445" x="3003550" y="3971925"/>
          <p14:tracePt t="37462" x="3011488" y="3971925"/>
          <p14:tracePt t="37478" x="3021013" y="3979863"/>
          <p14:tracePt t="37586" x="3030538" y="3979863"/>
          <p14:tracePt t="37610" x="3038475" y="3979863"/>
          <p14:tracePt t="37622" x="3048000" y="3989388"/>
          <p14:tracePt t="37648" x="3065463" y="3998913"/>
          <p14:tracePt t="37671" x="3074988" y="3998913"/>
          <p14:tracePt t="37696" x="3074988" y="4006850"/>
          <p14:tracePt t="37707" x="3084513" y="4006850"/>
          <p14:tracePt t="38491" x="3111500" y="4006850"/>
          <p14:tracePt t="38503" x="3146425" y="4006850"/>
          <p14:tracePt t="38517" x="3182938" y="4016375"/>
          <p14:tracePt t="38527" x="3209925" y="4016375"/>
          <p14:tracePt t="38540" x="3244850" y="4025900"/>
          <p14:tracePt t="38552" x="3271838" y="4033838"/>
          <p14:tracePt t="38566" x="3298825" y="4051300"/>
          <p14:tracePt t="38581" x="3308350" y="4060825"/>
          <p14:tracePt t="38599" x="3352800" y="4078288"/>
          <p14:tracePt t="38617" x="3370263" y="4087813"/>
          <p14:tracePt t="38632" x="3389313" y="4097338"/>
          <p14:tracePt t="38648" x="3441700" y="4097338"/>
          <p14:tracePt t="38666" x="3478213" y="4097338"/>
          <p14:tracePt t="38682" x="3495675" y="4097338"/>
          <p14:tracePt t="38698" x="3532188" y="4097338"/>
          <p14:tracePt t="38715" x="3549650" y="4105275"/>
          <p14:tracePt t="38731" x="3576638" y="4105275"/>
          <p14:tracePt t="38749" x="3594100" y="4114800"/>
          <p14:tracePt t="38764" x="3603625" y="4114800"/>
          <p14:tracePt t="38785" x="3613150" y="4114800"/>
          <p14:tracePt t="38809" x="3613150" y="4124325"/>
          <p14:tracePt t="38821" x="3621088" y="4124325"/>
          <p14:tracePt t="38836" x="3630613" y="4124325"/>
          <p14:tracePt t="38851" x="3640138" y="4124325"/>
          <p14:tracePt t="38871" x="3648075" y="4124325"/>
          <p14:tracePt t="38884" x="3657600" y="4124325"/>
          <p14:tracePt t="38899" x="3667125" y="4132263"/>
          <p14:tracePt t="38915" x="3675063" y="4132263"/>
          <p14:tracePt t="38934" x="3684588" y="4132263"/>
          <p14:tracePt t="38949" x="3694113" y="4132263"/>
          <p14:tracePt t="38967" x="3702050" y="4141788"/>
          <p14:tracePt t="38984" x="3711575" y="4141788"/>
          <p14:tracePt t="39000" x="3721100" y="4141788"/>
          <p14:tracePt t="39019" x="3729038" y="4141788"/>
          <p14:tracePt t="39034" x="3738563" y="4141788"/>
          <p14:tracePt t="39068" x="3746500" y="4141788"/>
          <p14:tracePt t="39580" x="3756025" y="4141788"/>
          <p14:tracePt t="39593" x="3765550" y="4141788"/>
          <p14:tracePt t="39605" x="3783013" y="4141788"/>
          <p14:tracePt t="39618" x="3800475" y="4141788"/>
          <p14:tracePt t="39634" x="3819525" y="4141788"/>
          <p14:tracePt t="39651" x="3854450" y="4132263"/>
          <p14:tracePt t="39669" x="3863975" y="4124325"/>
          <p14:tracePt t="39686" x="3898900" y="4124325"/>
          <p14:tracePt t="39704" x="3908425" y="4124325"/>
          <p14:tracePt t="39718" x="3917950" y="4124325"/>
          <p14:tracePt t="39735" x="3935413" y="4114800"/>
          <p14:tracePt t="39754" x="3944938" y="4114800"/>
          <p14:tracePt t="39769" x="3962400" y="4114800"/>
          <p14:tracePt t="40438" x="3971925" y="4114800"/>
          <p14:tracePt t="40449" x="3979863" y="4114800"/>
          <p14:tracePt t="40462" x="3989388" y="4114800"/>
          <p14:tracePt t="40475" x="3998913" y="4114800"/>
          <p14:tracePt t="40488" x="4016375" y="4114800"/>
          <p14:tracePt t="40510" x="4025900" y="4114800"/>
          <p14:tracePt t="40535" x="4033838" y="4114800"/>
          <p14:tracePt t="40547" x="4043363" y="4114800"/>
          <p14:tracePt t="40559" x="4051300" y="4114800"/>
          <p14:tracePt t="40573" x="4060825" y="4114800"/>
          <p14:tracePt t="40589" x="4070350" y="4114800"/>
          <p14:tracePt t="40605" x="4087813" y="4114800"/>
          <p14:tracePt t="40623" x="4097338" y="4114800"/>
          <p14:tracePt t="40638" x="4105275" y="4114800"/>
          <p14:tracePt t="40655" x="4124325" y="4114800"/>
          <p14:tracePt t="40672" x="4132263" y="4114800"/>
          <p14:tracePt t="40694" x="4151313" y="4114800"/>
          <p14:tracePt t="40718" x="4159250" y="4114800"/>
          <p14:tracePt t="40742" x="4178300" y="4114800"/>
          <p14:tracePt t="40756" x="4186238" y="4114800"/>
          <p14:tracePt t="40780" x="4195763" y="4114800"/>
          <p14:tracePt t="40792" x="4203700" y="4114800"/>
          <p14:tracePt t="40804" x="4213225" y="4114800"/>
          <p14:tracePt t="40817" x="4213225" y="4105275"/>
          <p14:tracePt t="40828" x="4222750" y="4105275"/>
          <p14:tracePt t="41733" x="4240213" y="4105275"/>
          <p14:tracePt t="42235" x="4249738" y="4105275"/>
          <p14:tracePt t="42248" x="4257675" y="4105275"/>
          <p14:tracePt t="42261" x="4276725" y="4105275"/>
          <p14:tracePt t="42273" x="4294188" y="4105275"/>
          <p14:tracePt t="42285" x="4303713" y="4105275"/>
          <p14:tracePt t="42297" x="4321175" y="4105275"/>
          <p14:tracePt t="42310" x="4348163" y="4105275"/>
          <p14:tracePt t="42326" x="4375150" y="4105275"/>
          <p14:tracePt t="42343" x="4419600" y="4105275"/>
          <p14:tracePt t="42360" x="4437063" y="4105275"/>
          <p14:tracePt t="42376" x="4456113" y="4105275"/>
          <p14:tracePt t="42393" x="4473575" y="4105275"/>
          <p14:tracePt t="42410" x="4491038" y="4105275"/>
          <p14:tracePt t="42426" x="4508500" y="4105275"/>
          <p14:tracePt t="42445" x="4518025" y="4105275"/>
          <p14:tracePt t="42460" x="4527550" y="4105275"/>
          <p14:tracePt t="42477" x="4554538" y="4114800"/>
          <p14:tracePt t="42495" x="4562475" y="4114800"/>
          <p14:tracePt t="42510" x="4572000" y="4114800"/>
          <p14:tracePt t="42530" x="4581525" y="4114800"/>
          <p14:tracePt t="42544" x="4589463" y="4124325"/>
          <p14:tracePt t="42566" x="4598988" y="4124325"/>
          <p14:tracePt t="42579" x="4608513" y="4124325"/>
          <p14:tracePt t="42594" x="4625975" y="4124325"/>
          <p14:tracePt t="42610" x="4652963" y="4124325"/>
          <p14:tracePt t="42629" x="4660900" y="4124325"/>
          <p14:tracePt t="42644" x="4670425" y="4124325"/>
          <p14:tracePt t="42660" x="4679950" y="4124325"/>
          <p14:tracePt t="42678" x="4687888" y="4124325"/>
          <p14:tracePt t="42694" x="4697413" y="4124325"/>
          <p14:tracePt t="42749" x="4706938" y="4124325"/>
          <p14:tracePt t="42763" x="4733925" y="4124325"/>
          <p14:tracePt t="43264" x="4751388" y="4124325"/>
          <p14:tracePt t="43275" x="4768850" y="4124325"/>
          <p14:tracePt t="43288" x="4778375" y="4124325"/>
          <p14:tracePt t="43300" x="4787900" y="4124325"/>
          <p14:tracePt t="43496" x="4795838" y="4124325"/>
          <p14:tracePt t="43508" x="4805363" y="4124325"/>
          <p14:tracePt t="43533" x="4813300" y="4124325"/>
          <p14:tracePt t="43581" x="4822825" y="4124325"/>
          <p14:tracePt t="43593" x="4832350" y="4124325"/>
          <p14:tracePt t="43606" x="4840288" y="4124325"/>
          <p14:tracePt t="43618" x="4849813" y="4124325"/>
          <p14:tracePt t="43631" x="4859338" y="4124325"/>
          <p14:tracePt t="43646" x="4867275" y="4124325"/>
          <p14:tracePt t="43663" x="4876800" y="4124325"/>
          <p14:tracePt t="43681" x="4886325" y="4124325"/>
          <p14:tracePt t="43704" x="4894263" y="4124325"/>
          <p14:tracePt t="43716" x="4903788" y="4124325"/>
          <p14:tracePt t="43730" x="4921250" y="4124325"/>
          <p14:tracePt t="44046" x="4940300" y="4124325"/>
          <p14:tracePt t="44059" x="4965700" y="4124325"/>
          <p14:tracePt t="44071" x="4975225" y="4124325"/>
          <p14:tracePt t="44084" x="4992688" y="4124325"/>
          <p14:tracePt t="44099" x="5011738" y="4132263"/>
          <p14:tracePt t="44115" x="5029200" y="4132263"/>
          <p14:tracePt t="44131" x="5065713" y="4132263"/>
          <p14:tracePt t="44147" x="5073650" y="4132263"/>
          <p14:tracePt t="44243" x="5083175" y="4132263"/>
          <p14:tracePt t="44254" x="5100638" y="4132263"/>
          <p14:tracePt t="44267" x="5110163" y="4132263"/>
          <p14:tracePt t="44281" x="5118100" y="4132263"/>
          <p14:tracePt t="44377" x="5127625" y="4132263"/>
          <p14:tracePt t="44401" x="5127625" y="4141788"/>
          <p14:tracePt t="44474" x="5145088" y="4141788"/>
          <p14:tracePt t="45171" x="5164138" y="4141788"/>
          <p14:tracePt t="45185" x="5172075" y="4132263"/>
          <p14:tracePt t="45196" x="5181600" y="4132263"/>
          <p14:tracePt t="45208" x="5199063" y="4132263"/>
          <p14:tracePt t="45220" x="5208588" y="4132263"/>
          <p14:tracePt t="45245" x="5218113" y="4132263"/>
          <p14:tracePt t="45270" x="5226050" y="4132263"/>
          <p14:tracePt t="45294" x="5235575" y="4132263"/>
          <p14:tracePt t="45306" x="5245100" y="4132263"/>
          <p14:tracePt t="45319" x="5253038" y="4132263"/>
          <p14:tracePt t="45343" x="5270500" y="4132263"/>
          <p14:tracePt t="45368" x="5280025" y="4132263"/>
          <p14:tracePt t="45392" x="5289550" y="4132263"/>
          <p14:tracePt t="45404" x="5297488" y="4132263"/>
          <p14:tracePt t="45417" x="5307013" y="4132263"/>
          <p14:tracePt t="45442" x="5334000" y="4132263"/>
          <p14:tracePt t="45454" x="5351463" y="4132263"/>
          <p14:tracePt t="45465" x="5370513" y="4132263"/>
          <p14:tracePt t="45478" x="5387975" y="4132263"/>
          <p14:tracePt t="45489" x="5397500" y="4132263"/>
          <p14:tracePt t="45503" x="5405438" y="4132263"/>
          <p14:tracePt t="45519" x="5414963" y="4132263"/>
          <p14:tracePt t="45535" x="5422900" y="4132263"/>
          <p14:tracePt t="45552" x="5432425" y="4132263"/>
          <p14:tracePt t="45568" x="5441950" y="4132263"/>
          <p14:tracePt t="45648" x="5459413" y="4132263"/>
          <p14:tracePt t="46469" x="5476875" y="4132263"/>
          <p14:tracePt t="46481" x="5495925" y="4132263"/>
          <p14:tracePt t="46494" x="5513388" y="4132263"/>
          <p14:tracePt t="46506" x="5567363" y="4141788"/>
          <p14:tracePt t="46521" x="5638800" y="4159250"/>
          <p14:tracePt t="46537" x="5835650" y="4213225"/>
          <p14:tracePt t="46555" x="5934075" y="4249738"/>
          <p14:tracePt t="46571" x="6032500" y="4311650"/>
          <p14:tracePt t="46588" x="6535738" y="4429125"/>
          <p14:tracePt t="46605" x="6794500" y="4473575"/>
          <p14:tracePt t="46623" x="7027863" y="4500563"/>
          <p14:tracePt t="46638" x="7351713" y="4545013"/>
          <p14:tracePt t="46657" x="7404100" y="4535488"/>
          <p14:tracePt t="47019" x="7512050" y="4518025"/>
          <p14:tracePt t="47031" x="7664450" y="4500563"/>
          <p14:tracePt t="47044" x="7772400" y="4483100"/>
          <p14:tracePt t="47057" x="7880350" y="4464050"/>
          <p14:tracePt t="47072" x="7978775" y="4464050"/>
          <p14:tracePt t="47089" x="8266113" y="4464050"/>
          <p14:tracePt t="47107" x="8399463" y="4464050"/>
          <p14:tracePt t="47122" x="8480425" y="4464050"/>
          <p14:tracePt t="47139" x="8588375" y="4464050"/>
          <p14:tracePt t="47157" x="8642350" y="4464050"/>
          <p14:tracePt t="47172" x="8723313" y="4473575"/>
          <p14:tracePt t="47191" x="8750300" y="4483100"/>
          <p14:tracePt t="47206" x="8775700" y="4491038"/>
          <p14:tracePt t="47223" x="8812213" y="4500563"/>
          <p14:tracePt t="47242" x="8875713" y="4500563"/>
          <p14:tracePt t="47520" x="8928100" y="4500563"/>
          <p14:tracePt t="47533" x="8964613" y="4500563"/>
          <p14:tracePt t="47545" x="8982075" y="4500563"/>
          <p14:tracePt t="47558" x="9009063" y="4500563"/>
          <p14:tracePt t="47574" x="9036050" y="4500563"/>
          <p14:tracePt t="47590" x="9117013" y="4500563"/>
          <p14:tracePt t="47608" x="9170988" y="4500563"/>
          <p14:tracePt t="47624" x="9224963" y="4491038"/>
          <p14:tracePt t="47641" x="9269413" y="4483100"/>
          <p14:tracePt t="47659" x="9278938" y="4483100"/>
          <p14:tracePt t="47674" x="9286875" y="4483100"/>
          <p14:tracePt t="47692" x="9305925" y="4473575"/>
          <p14:tracePt t="47707" x="9313863" y="4473575"/>
          <p14:tracePt t="47723" x="9323388" y="4473575"/>
          <p14:tracePt t="47741" x="9340850" y="4473575"/>
          <p14:tracePt t="47765" x="9350375" y="4473575"/>
          <p14:tracePt t="47936" x="9359900" y="4473575"/>
          <p14:tracePt t="47949" x="9377363" y="4473575"/>
          <p14:tracePt t="47961" x="9385300" y="4473575"/>
          <p14:tracePt t="47975" x="9404350" y="4473575"/>
          <p14:tracePt t="47991" x="9421813" y="4473575"/>
          <p14:tracePt t="48008" x="9458325" y="4473575"/>
          <p14:tracePt t="48026" x="9475788" y="4473575"/>
          <p14:tracePt t="48042" x="9520238" y="4464050"/>
          <p14:tracePt t="48060" x="9547225" y="4464050"/>
          <p14:tracePt t="48077" x="9564688" y="4446588"/>
          <p14:tracePt t="48092" x="9618663" y="4429125"/>
          <p14:tracePt t="48109" x="9664700" y="4419600"/>
          <p14:tracePt t="48125" x="9690100" y="4410075"/>
          <p14:tracePt t="48142" x="9726613" y="4392613"/>
          <p14:tracePt t="48159" x="9744075" y="4383088"/>
          <p14:tracePt t="48176" x="9790113" y="4383088"/>
          <p14:tracePt t="48536" x="9825038" y="4383088"/>
          <p14:tracePt t="48548" x="9879013" y="4383088"/>
          <p14:tracePt t="48561" x="9923463" y="4392613"/>
          <p14:tracePt t="48572" x="9986963" y="4402138"/>
          <p14:tracePt t="48585" x="10085388" y="4402138"/>
          <p14:tracePt t="48597" x="10193338" y="4402138"/>
          <p14:tracePt t="48611" x="10274300" y="4402138"/>
          <p14:tracePt t="48626" x="10336213" y="4402138"/>
          <p14:tracePt t="48643" x="10426700" y="4410075"/>
          <p14:tracePt t="48661" x="10452100" y="4410075"/>
          <p14:tracePt t="48677" x="10488613" y="4410075"/>
          <p14:tracePt t="48694" x="10533063" y="4410075"/>
          <p14:tracePt t="48710" x="10560050" y="4410075"/>
          <p14:tracePt t="48726" x="10614025" y="4410075"/>
          <p14:tracePt t="48745" x="10623550" y="4410075"/>
          <p14:tracePt t="48760" x="10631488" y="4410075"/>
          <p14:tracePt t="48777" x="10604500" y="4410075"/>
          <p14:tracePt t="49184" x="10569575" y="4410075"/>
          <p14:tracePt t="49197" x="10542588" y="4419600"/>
          <p14:tracePt t="49209" x="10525125" y="4419600"/>
          <p14:tracePt t="49221" x="10506075" y="4419600"/>
          <p14:tracePt t="49234" x="10488613" y="4429125"/>
          <p14:tracePt t="49247" x="10471150" y="4429125"/>
          <p14:tracePt t="49261" x="10461625" y="4429125"/>
          <p14:tracePt t="49278" x="10434638" y="4429125"/>
          <p14:tracePt t="49296" x="10426700" y="4429125"/>
          <p14:tracePt t="49312" x="10417175" y="4429125"/>
          <p14:tracePt t="49328" x="10380663" y="4446588"/>
          <p14:tracePt t="49347" x="10353675" y="4446588"/>
          <p14:tracePt t="49363" x="10326688" y="4446588"/>
          <p14:tracePt t="49378" x="10255250" y="4456113"/>
          <p14:tracePt t="49395" x="10228263" y="4456113"/>
          <p14:tracePt t="49411" x="10193338" y="4464050"/>
          <p14:tracePt t="49427" x="10102850" y="4483100"/>
          <p14:tracePt t="49445" x="9994900" y="4500563"/>
          <p14:tracePt t="49461" x="9672638" y="4545013"/>
          <p14:tracePt t="49480" x="9574213" y="4554538"/>
          <p14:tracePt t="49496" x="9520238" y="4554538"/>
          <p14:tracePt t="49512" x="9475788" y="4554538"/>
          <p14:tracePt t="50412" x="9421813" y="4554538"/>
          <p14:tracePt t="50432" x="9251950" y="4554538"/>
          <p14:tracePt t="50444" x="9055100" y="4545013"/>
          <p14:tracePt t="50456" x="8794750" y="4500563"/>
          <p14:tracePt t="50468" x="8274050" y="4446588"/>
          <p14:tracePt t="50481" x="7853363" y="4392613"/>
          <p14:tracePt t="50497" x="7467600" y="4311650"/>
          <p14:tracePt t="50514" x="6624638" y="4124325"/>
          <p14:tracePt t="50531" x="6418263" y="4078288"/>
          <p14:tracePt t="50547" x="6257925" y="4060825"/>
          <p14:tracePt t="50564" x="6007100" y="4051300"/>
          <p14:tracePt t="50584" x="5980113" y="4043363"/>
          <p14:tracePt t="50921" x="5934075" y="4033838"/>
          <p14:tracePt t="50935" x="5899150" y="4025900"/>
          <p14:tracePt t="50946" x="5854700" y="4025900"/>
          <p14:tracePt t="50959" x="5800725" y="4025900"/>
          <p14:tracePt t="50971" x="5746750" y="4025900"/>
          <p14:tracePt t="50984" x="5665788" y="4025900"/>
          <p14:tracePt t="51000" x="5567363" y="4025900"/>
          <p14:tracePt t="51017" x="5449888" y="4025900"/>
          <p14:tracePt t="51035" x="5422900" y="4025900"/>
          <p14:tracePt t="51050" x="5414963" y="4025900"/>
          <p14:tracePt t="51066" x="5405438" y="4025900"/>
          <p14:tracePt t="51086" x="5405438" y="4043363"/>
          <p14:tracePt t="51326" x="5405438" y="4051300"/>
          <p14:tracePt t="51337" x="5422900" y="4060825"/>
          <p14:tracePt t="51351" x="5422900" y="4070350"/>
          <p14:tracePt t="51362" x="5432425" y="4078288"/>
          <p14:tracePt t="51375" x="5441950" y="4087813"/>
          <p14:tracePt t="51387" x="5449888" y="4087813"/>
          <p14:tracePt t="51401" x="5459413" y="4087813"/>
          <p14:tracePt t="51417" x="5459413" y="4097338"/>
          <p14:tracePt t="51434" x="5468938" y="4105275"/>
          <p14:tracePt t="51453" x="5476875" y="4105275"/>
          <p14:tracePt t="51469" x="5495925" y="4114800"/>
          <p14:tracePt t="51485" x="5513388" y="4114800"/>
          <p14:tracePt t="51509" x="5513388" y="4124325"/>
          <p14:tracePt t="51521" x="5522913" y="4124325"/>
          <p14:tracePt t="51533" x="5530850" y="4124325"/>
          <p14:tracePt t="51631" x="5540375" y="4124325"/>
          <p14:tracePt t="51644" x="5549900" y="4124325"/>
          <p14:tracePt t="51803" x="5557838" y="4124325"/>
          <p14:tracePt t="51839" x="5567363" y="4124325"/>
          <p14:tracePt t="51853" x="5575300" y="4132263"/>
          <p14:tracePt t="51875" x="5584825" y="4132263"/>
          <p14:tracePt t="51900" x="5594350" y="4132263"/>
          <p14:tracePt t="51937" x="5602288" y="4141788"/>
          <p14:tracePt t="51962" x="5611813" y="4141788"/>
          <p14:tracePt t="51986" x="5621338" y="4141788"/>
          <p14:tracePt t="51998" x="5638800" y="4141788"/>
          <p14:tracePt t="52023" x="5648325" y="4141788"/>
          <p14:tracePt t="52047" x="5656263" y="4141788"/>
          <p14:tracePt t="52818" x="5665788" y="4141788"/>
          <p14:tracePt t="52830" x="5675313" y="4141788"/>
          <p14:tracePt t="52855" x="5683250" y="4141788"/>
          <p14:tracePt t="52867" x="5692775" y="4141788"/>
          <p14:tracePt t="52891" x="5702300" y="4141788"/>
          <p14:tracePt t="52903" x="5719763" y="4141788"/>
          <p14:tracePt t="52916" x="5727700" y="4141788"/>
          <p14:tracePt t="52928" x="5727700" y="4132263"/>
          <p14:tracePt t="52941" x="5746750" y="4132263"/>
          <p14:tracePt t="52955" x="5764213" y="4132263"/>
          <p14:tracePt t="52972" x="5773738" y="4132263"/>
          <p14:tracePt t="52990" x="5791200" y="4132263"/>
          <p14:tracePt t="53005" x="5800725" y="4132263"/>
          <p14:tracePt t="53454" x="5808663" y="4132263"/>
          <p14:tracePt t="54041" x="5818188" y="4132263"/>
          <p14:tracePt t="54053" x="5827713" y="4132263"/>
          <p14:tracePt t="54078" x="5835650" y="4132263"/>
          <p14:tracePt t="54091" x="5845175" y="4132263"/>
          <p14:tracePt t="54102" x="5854700" y="4132263"/>
          <p14:tracePt t="54115" x="5862638" y="4132263"/>
          <p14:tracePt t="54127" x="5880100" y="4132263"/>
          <p14:tracePt t="54142" x="5889625" y="4132263"/>
          <p14:tracePt t="54158" x="5916613" y="4132263"/>
          <p14:tracePt t="54177" x="5926138" y="4132263"/>
          <p14:tracePt t="54274" x="5934075" y="4132263"/>
          <p14:tracePt t="54286" x="5943600" y="4132263"/>
          <p14:tracePt t="55205" x="5916613" y="4132263"/>
          <p14:tracePt t="56060" x="5854700" y="4132263"/>
          <p14:tracePt t="56072" x="5754688" y="4141788"/>
          <p14:tracePt t="56084" x="5648325" y="4151313"/>
          <p14:tracePt t="56097" x="5522913" y="4168775"/>
          <p14:tracePt t="56114" x="5343525" y="4186238"/>
          <p14:tracePt t="56130" x="4464050" y="4338638"/>
          <p14:tracePt t="56148" x="4006850" y="4446588"/>
          <p14:tracePt t="56164" x="3505200" y="4518025"/>
          <p14:tracePt t="56181" x="2886075" y="4635500"/>
          <p14:tracePt t="56198" x="2455863" y="4724400"/>
          <p14:tracePt t="56214" x="2116138" y="4822825"/>
          <p14:tracePt t="56231" x="1712913" y="5038725"/>
          <p14:tracePt t="56249" x="1587500" y="5137150"/>
          <p14:tracePt t="56264" x="1354138" y="5262563"/>
          <p14:tracePt t="56281" x="1255713" y="5289550"/>
          <p14:tracePt t="56298" x="1246188" y="5297488"/>
          <p14:tracePt t="56561" x="1228725" y="5307013"/>
          <p14:tracePt t="56574" x="1209675" y="5324475"/>
          <p14:tracePt t="56586" x="1182688" y="5334000"/>
          <p14:tracePt t="56599" x="1165225" y="5351463"/>
          <p14:tracePt t="56615" x="1155700" y="5351463"/>
          <p14:tracePt t="56632" x="1147763" y="5360988"/>
          <p14:tracePt t="56648" x="1138238" y="5370513"/>
          <p14:tracePt t="56665" x="1130300" y="5378450"/>
          <p14:tracePt t="56685" x="1120775" y="5378450"/>
          <p14:tracePt t="56699" x="1103313" y="5397500"/>
          <p14:tracePt t="56716" x="1093788" y="5422900"/>
          <p14:tracePt t="56735" x="1084263" y="5422900"/>
          <p14:tracePt t="56749" x="1084263" y="5432425"/>
          <p14:tracePt t="56941" x="1093788" y="5441950"/>
          <p14:tracePt t="56965" x="1103313" y="5449888"/>
          <p14:tracePt t="56977" x="1103313" y="5459413"/>
          <p14:tracePt t="56990" x="1111250" y="5468938"/>
          <p14:tracePt t="57015" x="1111250" y="5476875"/>
          <p14:tracePt t="57928" x="1130300" y="5476875"/>
          <p14:tracePt t="58592" x="1147763" y="5476875"/>
          <p14:tracePt t="58607" x="1174750" y="5476875"/>
          <p14:tracePt t="58617" x="1201738" y="5476875"/>
          <p14:tracePt t="58630" x="1236663" y="5476875"/>
          <p14:tracePt t="58642" x="1263650" y="5476875"/>
          <p14:tracePt t="58655" x="1282700" y="5476875"/>
          <p14:tracePt t="58671" x="1300163" y="5476875"/>
          <p14:tracePt t="58687" x="1327150" y="5476875"/>
          <p14:tracePt t="58704" x="1344613" y="5476875"/>
          <p14:tracePt t="58719" x="1362075" y="5476875"/>
          <p14:tracePt t="58740" x="1371600" y="5476875"/>
          <p14:tracePt t="58763" x="1381125" y="5476875"/>
          <p14:tracePt t="58775" x="1389063" y="5476875"/>
          <p14:tracePt t="58789" x="1398588" y="5476875"/>
          <p14:tracePt t="58803" x="1416050" y="5476875"/>
          <p14:tracePt t="58821" x="1452563" y="5486400"/>
          <p14:tracePt t="58839" x="1470025" y="5486400"/>
          <p14:tracePt t="58854" x="1487488" y="5486400"/>
          <p14:tracePt t="58870" x="1514475" y="5495925"/>
          <p14:tracePt t="58887" x="1524000" y="5495925"/>
          <p14:tracePt t="58903" x="1533525" y="5495925"/>
          <p14:tracePt t="58920" x="1541463" y="5495925"/>
          <p14:tracePt t="58937" x="1550988" y="5495925"/>
          <p14:tracePt t="58959" x="1560513" y="5495925"/>
          <p14:tracePt t="58972" x="1568450" y="5495925"/>
          <p14:tracePt t="58995" x="1587500" y="5495925"/>
          <p14:tracePt t="59510" x="1595438" y="5495925"/>
          <p14:tracePt t="59523" x="1604963" y="5495925"/>
          <p14:tracePt t="59534" x="1612900" y="5495925"/>
          <p14:tracePt t="59547" x="1622425" y="5495925"/>
          <p14:tracePt t="59559" x="1639888" y="5495925"/>
          <p14:tracePt t="59573" x="1649413" y="5495925"/>
          <p14:tracePt t="59589" x="1666875" y="5495925"/>
          <p14:tracePt t="59606" x="1712913" y="5495925"/>
          <p14:tracePt t="59624" x="1739900" y="5495925"/>
          <p14:tracePt t="59640" x="1792288" y="5495925"/>
          <p14:tracePt t="59658" x="1819275" y="5495925"/>
          <p14:tracePt t="59673" x="1838325" y="5495925"/>
          <p14:tracePt t="59690" x="1865313" y="5503863"/>
          <p14:tracePt t="59707" x="1882775" y="5503863"/>
          <p14:tracePt t="59723" x="1892300" y="5513388"/>
          <p14:tracePt t="59739" x="1909763" y="5513388"/>
          <p14:tracePt t="59757" x="1909763" y="5522913"/>
          <p14:tracePt t="59773" x="1917700" y="5530850"/>
          <p14:tracePt t="59789" x="1936750" y="5540375"/>
          <p14:tracePt t="59807" x="1954213" y="5540375"/>
          <p14:tracePt t="59823" x="1990725" y="5549900"/>
          <p14:tracePt t="59841" x="2025650" y="5549900"/>
          <p14:tracePt t="59857" x="2052638" y="5549900"/>
          <p14:tracePt t="59875" x="2097088" y="5549900"/>
          <p14:tracePt t="59892" x="2116138" y="5549900"/>
          <p14:tracePt t="59907" x="2124075" y="5549900"/>
          <p14:tracePt t="59926" x="2133600" y="5549900"/>
          <p14:tracePt t="60817" x="2151063" y="5549900"/>
          <p14:tracePt t="61333" x="2160588" y="5549900"/>
          <p14:tracePt t="61346" x="2170113" y="5549900"/>
          <p14:tracePt t="61357" x="2187575" y="5549900"/>
          <p14:tracePt t="61370" x="2205038" y="5549900"/>
          <p14:tracePt t="61382" x="2222500" y="5549900"/>
          <p14:tracePt t="61396" x="2241550" y="5549900"/>
          <p14:tracePt t="61411" x="2259013" y="5549900"/>
          <p14:tracePt t="61428" x="2286000" y="5549900"/>
          <p14:tracePt t="61445" x="2303463" y="5549900"/>
          <p14:tracePt t="61461" x="2312988" y="5549900"/>
          <p14:tracePt t="61664" x="2322513" y="5549900"/>
          <p14:tracePt t="61700" x="2330450" y="5549900"/>
          <p14:tracePt t="61713" x="2339975" y="5549900"/>
          <p14:tracePt t="61749" x="2349500" y="5549900"/>
          <p14:tracePt t="61785" x="2366963" y="5549900"/>
          <p14:tracePt t="62397" x="2393950" y="5549900"/>
          <p14:tracePt t="62410" x="2420938" y="5540375"/>
          <p14:tracePt t="62422" x="2438400" y="5530850"/>
          <p14:tracePt t="62435" x="2465388" y="5513388"/>
          <p14:tracePt t="62448" x="2482850" y="5503863"/>
          <p14:tracePt t="62464" x="2492375" y="5495925"/>
          <p14:tracePt t="62481" x="2501900" y="5486400"/>
          <p14:tracePt t="62498" x="2509838" y="5486400"/>
          <p14:tracePt t="62514" x="2519363" y="5486400"/>
          <p14:tracePt t="62544" x="2519363" y="5476875"/>
          <p14:tracePt t="62594" x="2527300" y="5476875"/>
          <p14:tracePt t="62605" x="2536825" y="5476875"/>
          <p14:tracePt t="62630" x="2546350" y="5476875"/>
          <p14:tracePt t="62654" x="2554288" y="5476875"/>
          <p14:tracePt t="62814" x="2563813" y="5476875"/>
          <p14:tracePt t="63351" x="2573338" y="5476875"/>
          <p14:tracePt t="63364" x="2581275" y="5476875"/>
          <p14:tracePt t="63389" x="2590800" y="5476875"/>
          <p14:tracePt t="63401" x="2600325" y="5476875"/>
          <p14:tracePt t="63413" x="2608263" y="5476875"/>
          <p14:tracePt t="63438" x="2617788" y="5476875"/>
          <p14:tracePt t="63450" x="2627313" y="5476875"/>
          <p14:tracePt t="63474" x="2654300" y="5476875"/>
          <p14:tracePt t="64037" x="2679700" y="5476875"/>
          <p14:tracePt t="64049" x="2698750" y="5476875"/>
          <p14:tracePt t="64061" x="2716213" y="5476875"/>
          <p14:tracePt t="64073" x="2725738" y="5476875"/>
          <p14:tracePt t="64087" x="2733675" y="5476875"/>
          <p14:tracePt t="64102" x="2743200" y="5476875"/>
          <p14:tracePt t="64245" x="2743200" y="5486400"/>
          <p14:tracePt t="64575" x="2743200" y="5495925"/>
          <p14:tracePt t="64599" x="2743200" y="5503863"/>
          <p14:tracePt t="64612" x="2743200" y="5513388"/>
          <p14:tracePt t="64624" x="2733675" y="5513388"/>
          <p14:tracePt t="64649" x="2725738" y="5522913"/>
          <p14:tracePt t="64661" x="2698750" y="5530850"/>
          <p14:tracePt t="64674" x="2671763" y="5530850"/>
          <p14:tracePt t="64688" x="2635250" y="5530850"/>
          <p14:tracePt t="64702" x="2600325" y="5530850"/>
          <p14:tracePt t="64719" x="2563813" y="5530850"/>
          <p14:tracePt t="64736" x="2546350" y="5530850"/>
          <p14:tracePt t="64753" x="2527300" y="5530850"/>
          <p14:tracePt t="64769" x="2509838" y="5530850"/>
          <p14:tracePt t="64787" x="2492375" y="5530850"/>
          <p14:tracePt t="64803" x="2455863" y="5530850"/>
          <p14:tracePt t="64821" x="2420938" y="5530850"/>
          <p14:tracePt t="64836" x="2384425" y="5530850"/>
          <p14:tracePt t="64854" x="2312988" y="5530850"/>
          <p14:tracePt t="64872" x="2295525" y="5530850"/>
          <p14:tracePt t="64888" x="2276475" y="5530850"/>
          <p14:tracePt t="64904" x="2249488" y="5530850"/>
          <p14:tracePt t="64922" x="2241550" y="5530850"/>
          <p14:tracePt t="64938" x="2222500" y="5530850"/>
          <p14:tracePt t="65089" x="2222500" y="5540375"/>
          <p14:tracePt t="65101" x="2214563" y="5540375"/>
          <p14:tracePt t="65114" x="2197100" y="5540375"/>
          <p14:tracePt t="65127" x="2187575" y="5540375"/>
          <p14:tracePt t="65150" x="2170113" y="5540375"/>
          <p14:tracePt t="65174" x="2160588" y="5540375"/>
          <p14:tracePt t="65199" x="2151063" y="5540375"/>
          <p14:tracePt t="65224" x="2170113" y="5540375"/>
          <p14:tracePt t="65456" x="2187575" y="5540375"/>
          <p14:tracePt t="65468" x="2197100" y="5540375"/>
          <p14:tracePt t="65481" x="2205038" y="5540375"/>
          <p14:tracePt t="65493" x="2214563" y="5540375"/>
          <p14:tracePt t="65507" x="2222500" y="5540375"/>
          <p14:tracePt t="65523" x="2232025" y="5540375"/>
          <p14:tracePt t="65539" x="2249488" y="5540375"/>
          <p14:tracePt t="65557" x="2259013" y="5540375"/>
          <p14:tracePt t="65573" x="2286000" y="5540375"/>
          <p14:tracePt t="65589" x="2339975" y="5540375"/>
          <p14:tracePt t="65607" x="2366963" y="5540375"/>
          <p14:tracePt t="65623" x="2411413" y="5540375"/>
          <p14:tracePt t="65642" x="2428875" y="5540375"/>
          <p14:tracePt t="65656" x="2438400" y="5540375"/>
          <p14:tracePt t="65673" x="2455863" y="5540375"/>
          <p14:tracePt t="65691" x="2465388" y="5540375"/>
          <p14:tracePt t="65706" x="2474913" y="5540375"/>
          <p14:tracePt t="65722" x="2492375" y="5540375"/>
          <p14:tracePt t="65740" x="2501900" y="5540375"/>
          <p14:tracePt t="65756" x="2509838" y="5540375"/>
          <p14:tracePt t="65772" x="2546350" y="5540375"/>
          <p14:tracePt t="65791" x="2563813" y="5540375"/>
          <p14:tracePt t="65807" x="2600325" y="5540375"/>
          <p14:tracePt t="65825" x="2627313" y="5540375"/>
          <p14:tracePt t="65840" x="2635250" y="5540375"/>
          <p14:tracePt t="65857" x="2671763" y="5540375"/>
          <p14:tracePt t="65874" x="2679700" y="5540375"/>
          <p14:tracePt t="65890" x="2689225" y="5540375"/>
          <p14:tracePt t="65907" x="2698750" y="5540375"/>
          <p14:tracePt t="65924" x="2716213" y="5540375"/>
          <p14:tracePt t="65940" x="2725738" y="5540375"/>
          <p14:tracePt t="65959" x="2733675" y="5540375"/>
          <p14:tracePt t="65982" x="2743200" y="5540375"/>
          <p14:tracePt t="65995" x="2752725" y="5540375"/>
          <p14:tracePt t="66009" x="2760663" y="5540375"/>
          <p14:tracePt t="66024" x="2779713" y="5540375"/>
          <p14:tracePt t="66044" x="2787650" y="5540375"/>
          <p14:tracePt t="66068" x="2814638" y="5540375"/>
          <p14:tracePt t="66153" x="2841625" y="5540375"/>
          <p14:tracePt t="66166" x="2868613" y="5540375"/>
          <p14:tracePt t="66178" x="2878138" y="5540375"/>
          <p14:tracePt t="66193" x="2895600" y="5540375"/>
          <p14:tracePt t="66863" x="2905125" y="5540375"/>
          <p14:tracePt t="66875" x="2922588" y="5540375"/>
          <p14:tracePt t="66888" x="2932113" y="5540375"/>
          <p14:tracePt t="66900" x="2940050" y="5540375"/>
          <p14:tracePt t="66913" x="2959100" y="5540375"/>
          <p14:tracePt t="66926" x="2959100" y="5530850"/>
          <p14:tracePt t="66943" x="2967038" y="5522913"/>
          <p14:tracePt t="66998" x="2984500" y="5503863"/>
          <p14:tracePt t="67011" x="2994025" y="5495925"/>
          <p14:tracePt t="67022" x="3003550" y="5486400"/>
          <p14:tracePt t="67035" x="3003550" y="5476875"/>
          <p14:tracePt t="67047" x="3011488" y="5468938"/>
          <p14:tracePt t="67060" x="3021013" y="5459413"/>
          <p14:tracePt t="67077" x="3030538" y="5459413"/>
          <p14:tracePt t="67093" x="3038475" y="5441950"/>
          <p14:tracePt t="67110" x="3048000" y="5441950"/>
          <p14:tracePt t="67127" x="3048000" y="5432425"/>
          <p14:tracePt t="67127" x="3048000" y="5422900"/>
          <p14:tracePt t="67147" x="3057525" y="5422900"/>
          <p14:tracePt t="67169" x="3057525" y="5414963"/>
          <p14:tracePt t="67181" x="3065463" y="5405438"/>
          <p14:tracePt t="68083" x="3074988" y="5405438"/>
          <p14:tracePt t="68539" x="3084513" y="5405438"/>
          <p14:tracePt t="68576" x="3092450" y="5405438"/>
          <p14:tracePt t="68613" x="3101975" y="5405438"/>
          <p14:tracePt t="68649" x="3111500" y="5405438"/>
          <p14:tracePt t="68674" x="3119438" y="5405438"/>
          <p14:tracePt t="68698" x="3128963" y="5405438"/>
          <p14:tracePt t="68735" x="3128963" y="5414963"/>
          <p14:tracePt t="68784" x="3136900" y="5414963"/>
          <p14:tracePt t="68882" x="3128963" y="5432425"/>
          <p14:tracePt t="69383" x="3111500" y="5441950"/>
          <p14:tracePt t="69408" x="3074988" y="5459413"/>
          <p14:tracePt t="69420" x="3003550" y="5468938"/>
          <p14:tracePt t="69434" x="2905125" y="5495925"/>
          <p14:tracePt t="69445" x="2824163" y="5513388"/>
          <p14:tracePt t="69457" x="2743200" y="5540375"/>
          <p14:tracePt t="69470" x="2698750" y="5549900"/>
          <p14:tracePt t="69483" x="2644775" y="5567363"/>
          <p14:tracePt t="69500" x="2617788" y="5575300"/>
          <p14:tracePt t="69517" x="2536825" y="5584825"/>
          <p14:tracePt t="69533" x="2492375" y="5584825"/>
          <p14:tracePt t="69549" x="2447925" y="5584825"/>
          <p14:tracePt t="69567" x="2366963" y="5584825"/>
          <p14:tracePt t="69583" x="2349500" y="5584825"/>
          <p14:tracePt t="69599" x="2312988" y="5584825"/>
          <p14:tracePt t="69617" x="2303463" y="5584825"/>
          <p14:tracePt t="69633" x="2295525" y="5584825"/>
          <p14:tracePt t="69650" x="2276475" y="5584825"/>
          <p14:tracePt t="69667" x="2276475" y="5575300"/>
          <p14:tracePt t="69684" x="2268538" y="5575300"/>
          <p14:tracePt t="69702" x="2259013" y="5567363"/>
          <p14:tracePt t="69717" x="2249488" y="5567363"/>
          <p14:tracePt t="69734" x="2241550" y="5567363"/>
          <p14:tracePt t="69762" x="2232025" y="5567363"/>
          <p14:tracePt t="69787" x="2214563" y="5557838"/>
          <p14:tracePt t="69812" x="2197100" y="5557838"/>
          <p14:tracePt t="69824" x="2187575" y="5557838"/>
          <p14:tracePt t="69837" x="2170113" y="5557838"/>
          <p14:tracePt t="69848" x="2151063" y="5557838"/>
          <p14:tracePt t="69861" x="2143125" y="5557838"/>
          <p14:tracePt t="69873" x="2151063" y="5557838"/>
          <p14:tracePt t="70264" x="2160588" y="5557838"/>
          <p14:tracePt t="70277" x="2170113" y="5557838"/>
          <p14:tracePt t="70289" x="2178050" y="5557838"/>
          <p14:tracePt t="70303" x="2197100" y="5557838"/>
          <p14:tracePt t="70319" x="2205038" y="5557838"/>
          <p14:tracePt t="70339" x="2214563" y="5557838"/>
          <p14:tracePt t="70352" x="2222500" y="5557838"/>
          <p14:tracePt t="70369" x="2249488" y="5557838"/>
          <p14:tracePt t="70389" x="2259013" y="5557838"/>
          <p14:tracePt t="70402" x="2268538" y="5557838"/>
          <p14:tracePt t="70419" x="2312988" y="5557838"/>
          <p14:tracePt t="70435" x="2330450" y="5549900"/>
          <p14:tracePt t="70451" x="2349500" y="5549900"/>
          <p14:tracePt t="70468" x="2384425" y="5549900"/>
          <p14:tracePt t="70485" x="2393950" y="5549900"/>
          <p14:tracePt t="70501" x="2411413" y="5549900"/>
          <p14:tracePt t="70518" x="2428875" y="5549900"/>
          <p14:tracePt t="70535" x="2438400" y="5549900"/>
          <p14:tracePt t="70552" x="2447925" y="5549900"/>
          <p14:tracePt t="70568" x="2465388" y="5549900"/>
          <p14:tracePt t="70585" x="2474913" y="5549900"/>
          <p14:tracePt t="70602" x="2509838" y="5549900"/>
          <p14:tracePt t="70619" x="2527300" y="5549900"/>
          <p14:tracePt t="70635" x="2554288" y="5549900"/>
          <p14:tracePt t="70654" x="2600325" y="5540375"/>
          <p14:tracePt t="70671" x="2617788" y="5540375"/>
          <p14:tracePt t="70687" x="2627313" y="5540375"/>
          <p14:tracePt t="70702" x="2654300" y="5540375"/>
          <p14:tracePt t="70719" x="2662238" y="5530850"/>
          <p14:tracePt t="70736" x="2679700" y="5530850"/>
          <p14:tracePt t="70754" x="2689225" y="5530850"/>
          <p14:tracePt t="70769" x="2698750" y="5530850"/>
          <p14:tracePt t="70786" x="2716213" y="5530850"/>
          <p14:tracePt t="70804" x="2725738" y="5530850"/>
          <p14:tracePt t="70820" x="2733675" y="5530850"/>
          <p14:tracePt t="70837" x="2760663" y="5522913"/>
          <p14:tracePt t="70854" x="2770188" y="5522913"/>
          <p14:tracePt t="70870" x="2779713" y="5522913"/>
          <p14:tracePt t="70887" x="2814638" y="5513388"/>
          <p14:tracePt t="70905" x="2824163" y="5513388"/>
          <p14:tracePt t="70920" x="2851150" y="5513388"/>
          <p14:tracePt t="70939" x="2859088" y="5513388"/>
          <p14:tracePt t="70954" x="2868613" y="5513388"/>
          <p14:tracePt t="70971" x="2878138" y="5513388"/>
          <p14:tracePt t="71885" x="2868613" y="5513388"/>
          <p14:tracePt t="72173" x="2824163" y="5513388"/>
          <p14:tracePt t="72186" x="2770188" y="5513388"/>
          <p14:tracePt t="72197" x="2716213" y="5513388"/>
          <p14:tracePt t="72210" x="2671763" y="5513388"/>
          <p14:tracePt t="72224" x="2635250" y="5513388"/>
          <p14:tracePt t="72241" x="2554288" y="5513388"/>
          <p14:tracePt t="72259" x="2519363" y="5513388"/>
          <p14:tracePt t="72274" x="2455863" y="5513388"/>
          <p14:tracePt t="72291" x="2349500" y="5513388"/>
          <p14:tracePt t="72308" x="2303463" y="5513388"/>
          <p14:tracePt t="72324" x="2268538" y="5513388"/>
          <p14:tracePt t="72341" x="2232025" y="5513388"/>
          <p14:tracePt t="72359" x="2222500" y="5513388"/>
          <p14:tracePt t="72374" x="2214563" y="5513388"/>
          <p14:tracePt t="72391" x="2197100" y="5513388"/>
          <p14:tracePt t="72408" x="2187575" y="5513388"/>
          <p14:tracePt t="72430" x="2178050" y="5513388"/>
          <p14:tracePt t="72443" x="2170113" y="5513388"/>
          <p14:tracePt t="72466" x="2160588" y="5513388"/>
          <p14:tracePt t="72492" x="2151063" y="5513388"/>
          <p14:tracePt t="72528" x="2143125" y="5513388"/>
          <p14:tracePt t="72552" x="2133600" y="5513388"/>
          <p14:tracePt t="72564" x="2143125" y="5513388"/>
          <p14:tracePt t="72833" x="2151063" y="5513388"/>
          <p14:tracePt t="72846" x="2160588" y="5513388"/>
          <p14:tracePt t="72883" x="2170113" y="5522913"/>
          <p14:tracePt t="73816" x="2178050" y="5522913"/>
          <p14:tracePt t="74596" x="2187575" y="5522913"/>
          <p14:tracePt t="74620" x="2197100" y="5522913"/>
          <p14:tracePt t="74669" x="2205038" y="5522913"/>
          <p14:tracePt t="74682" x="2214563" y="5522913"/>
          <p14:tracePt t="74694" x="2222500" y="5522913"/>
          <p14:tracePt t="74705" x="2249488" y="5522913"/>
          <p14:tracePt t="74719" x="2276475" y="5522913"/>
          <p14:tracePt t="74731" x="2303463" y="5522913"/>
          <p14:tracePt t="74747" x="2322513" y="5522913"/>
          <p14:tracePt t="74764" x="2339975" y="5522913"/>
          <p14:tracePt t="74781" x="2349500" y="5522913"/>
          <p14:tracePt t="75135" x="2357438" y="5522913"/>
          <p14:tracePt t="75146" x="2366963" y="5522913"/>
          <p14:tracePt t="75183" x="2374900" y="5522913"/>
          <p14:tracePt t="75195" x="2384425" y="5522913"/>
          <p14:tracePt t="75207" x="2401888" y="5522913"/>
          <p14:tracePt t="75220" x="2411413" y="5522913"/>
          <p14:tracePt t="75233" x="2420938" y="5522913"/>
          <p14:tracePt t="75391" x="2428875" y="5522913"/>
          <p14:tracePt t="76335" x="2438400" y="5522913"/>
          <p14:tracePt t="76663" x="2447925" y="5513388"/>
          <p14:tracePt t="76676" x="2455863" y="5513388"/>
          <p14:tracePt t="76689" x="2465388" y="5513388"/>
          <p14:tracePt t="76711" x="2474913" y="5513388"/>
          <p14:tracePt t="76724" x="2482850" y="5513388"/>
          <p14:tracePt t="76738" x="2492375" y="5513388"/>
          <p14:tracePt t="76749" x="2509838" y="5503863"/>
          <p14:tracePt t="76760" x="2527300" y="5503863"/>
          <p14:tracePt t="76773" x="2536825" y="5503863"/>
          <p14:tracePt t="76786" x="2546350" y="5503863"/>
          <p14:tracePt t="76803" x="2563813" y="5503863"/>
          <p14:tracePt t="76820" x="2581275" y="5495925"/>
          <p14:tracePt t="76837" x="2600325" y="5495925"/>
          <p14:tracePt t="76853" x="2627313" y="5495925"/>
          <p14:tracePt t="76870" x="2662238" y="5495925"/>
          <p14:tracePt t="76887" x="2671763" y="5495925"/>
          <p14:tracePt t="76903" x="2689225" y="5495925"/>
          <p14:tracePt t="76921" x="2698750" y="5495925"/>
          <p14:tracePt t="76937" x="2706688" y="5495925"/>
          <p14:tracePt t="76970" x="2716213" y="5495925"/>
          <p14:tracePt t="76982" x="2725738" y="5495925"/>
          <p14:tracePt t="76994" x="2733675" y="5495925"/>
          <p14:tracePt t="77019" x="2743200" y="5495925"/>
          <p14:tracePt t="77043" x="2752725" y="5495925"/>
          <p14:tracePt t="77067" x="2760663" y="5495925"/>
          <p14:tracePt t="77263" x="2770188" y="5503863"/>
          <p14:tracePt t="77300" x="2779713" y="5503863"/>
          <p14:tracePt t="77324" x="2787650" y="5503863"/>
          <p14:tracePt t="77349" x="2797175" y="5503863"/>
          <p14:tracePt t="77361" x="2797175" y="5513388"/>
          <p14:tracePt t="77374" x="2806700" y="5513388"/>
          <p14:tracePt t="77388" x="2814638" y="5513388"/>
          <p14:tracePt t="77422" x="2814638" y="5522913"/>
          <p14:tracePt t="77434" x="2824163" y="5522913"/>
          <p14:tracePt t="79206" x="2841625" y="5468938"/>
          <p14:tracePt t="79685" x="2886075" y="5405438"/>
          <p14:tracePt t="79698" x="2932113" y="5343525"/>
          <p14:tracePt t="79710" x="2984500" y="5280025"/>
          <p14:tracePt t="79721" x="3065463" y="5235575"/>
          <p14:tracePt t="79734" x="3111500" y="5208588"/>
          <p14:tracePt t="79746" x="3163888" y="5172075"/>
          <p14:tracePt t="79760" x="3209925" y="5137150"/>
          <p14:tracePt t="79778" x="3298825" y="5011738"/>
          <p14:tracePt t="79796" x="3325813" y="4957763"/>
          <p14:tracePt t="79811" x="3352800" y="4913313"/>
          <p14:tracePt t="79829" x="3389313" y="4849813"/>
          <p14:tracePt t="79847" x="3397250" y="4832350"/>
          <p14:tracePt t="79861" x="3416300" y="4805363"/>
          <p14:tracePt t="79877" x="3441700" y="4751388"/>
          <p14:tracePt t="79894" x="3478213" y="4714875"/>
          <p14:tracePt t="79911" x="3522663" y="4670425"/>
          <p14:tracePt t="79929" x="3568700" y="4608513"/>
          <p14:tracePt t="79945" x="3568700" y="4598988"/>
          <p14:tracePt t="80383" x="3568700" y="4589463"/>
          <p14:tracePt t="80407" x="3568700" y="4581525"/>
          <p14:tracePt t="80420" x="3568700" y="4572000"/>
          <p14:tracePt t="80445" x="3568700" y="4562475"/>
          <p14:tracePt t="80505" x="3568700" y="4554538"/>
          <p14:tracePt t="80517" x="3568700" y="4545013"/>
          <p14:tracePt t="80531" x="3568700" y="4535488"/>
          <p14:tracePt t="80566" x="3576638" y="4535488"/>
          <p14:tracePt t="80811" x="3586163" y="4527550"/>
          <p14:tracePt t="80823" x="3594100" y="4527550"/>
          <p14:tracePt t="80836" x="3603625" y="4518025"/>
          <p14:tracePt t="80848" x="3621088" y="4518025"/>
          <p14:tracePt t="80863" x="3648075" y="4518025"/>
          <p14:tracePt t="80881" x="3694113" y="4500563"/>
          <p14:tracePt t="80898" x="3721100" y="4500563"/>
          <p14:tracePt t="80914" x="3746500" y="4500563"/>
          <p14:tracePt t="80930" x="3773488" y="4491038"/>
          <p14:tracePt t="80947" x="3792538" y="4491038"/>
          <p14:tracePt t="80963" x="3810000" y="4491038"/>
          <p14:tracePt t="80980" x="3827463" y="4491038"/>
          <p14:tracePt t="80997" x="3846513" y="4491038"/>
          <p14:tracePt t="81013" x="3873500" y="4491038"/>
          <p14:tracePt t="81032" x="3881438" y="4491038"/>
          <p14:tracePt t="81048" x="3898900" y="4491038"/>
          <p14:tracePt t="81065" x="3952875" y="4491038"/>
          <p14:tracePt t="81082" x="3979863" y="4491038"/>
          <p14:tracePt t="81098" x="4006850" y="4491038"/>
          <p14:tracePt t="81115" x="4051300" y="4483100"/>
          <p14:tracePt t="81132" x="4060825" y="4483100"/>
          <p14:tracePt t="81148" x="4070350" y="4483100"/>
          <p14:tracePt t="81165" x="4097338" y="4483100"/>
          <p14:tracePt t="81182" x="4105275" y="4483100"/>
          <p14:tracePt t="81198" x="4141788" y="4483100"/>
          <p14:tracePt t="81217" x="4151313" y="4483100"/>
          <p14:tracePt t="81232" x="4159250" y="4483100"/>
          <p14:tracePt t="81250" x="4195763" y="4483100"/>
          <p14:tracePt t="81266" x="4213225" y="4483100"/>
          <p14:tracePt t="81282" x="4222750" y="4483100"/>
          <p14:tracePt t="81299" x="4267200" y="4483100"/>
          <p14:tracePt t="81316" x="4284663" y="4483100"/>
          <p14:tracePt t="81332" x="4330700" y="4483100"/>
          <p14:tracePt t="81351" x="4356100" y="4483100"/>
          <p14:tracePt t="81366" x="4375150" y="4473575"/>
          <p14:tracePt t="81382" x="4402138" y="4473575"/>
          <p14:tracePt t="81400" x="4410075" y="4473575"/>
          <p14:tracePt t="81416" x="4419600" y="4473575"/>
          <p14:tracePt t="81436" x="4437063" y="4473575"/>
          <p14:tracePt t="81460" x="4446588" y="4473575"/>
          <p14:tracePt t="81485" x="4464050" y="4473575"/>
          <p14:tracePt t="81496" x="4473575" y="4473575"/>
          <p14:tracePt t="81521" x="4491038" y="4473575"/>
          <p14:tracePt t="81619" x="4500563" y="4473575"/>
          <p14:tracePt t="81643" x="4508500" y="4473575"/>
          <p14:tracePt t="81668" x="4518025" y="4473575"/>
          <p14:tracePt t="82182" x="4527550" y="4473575"/>
          <p14:tracePt t="82194" x="4535488" y="4473575"/>
          <p14:tracePt t="82206" x="4545013" y="4473575"/>
          <p14:tracePt t="82219" x="4554538" y="4473575"/>
          <p14:tracePt t="82234" x="4572000" y="4473575"/>
          <p14:tracePt t="82252" x="4598988" y="4473575"/>
          <p14:tracePt t="82269" x="4616450" y="4473575"/>
          <p14:tracePt t="82285" x="4635500" y="4473575"/>
          <p14:tracePt t="82301" x="4660900" y="4473575"/>
          <p14:tracePt t="82319" x="4670425" y="4473575"/>
          <p14:tracePt t="82335" x="4679950" y="4473575"/>
          <p14:tracePt t="82351" x="4687888" y="4473575"/>
          <p14:tracePt t="82368" x="4697413" y="4483100"/>
          <p14:tracePt t="82385" x="4706938" y="4483100"/>
          <p14:tracePt t="82402" x="4714875" y="4483100"/>
          <p14:tracePt t="82426" x="4724400" y="4491038"/>
          <p14:tracePt t="83320" x="4697413" y="4500563"/>
          <p14:tracePt t="83845" x="4635500" y="4518025"/>
          <p14:tracePt t="83858" x="4483100" y="4554538"/>
          <p14:tracePt t="83870" x="4303713" y="4616450"/>
          <p14:tracePt t="83882" x="4178300" y="4670425"/>
          <p14:tracePt t="83894" x="4016375" y="4741863"/>
          <p14:tracePt t="83908" x="3783013" y="4859338"/>
          <p14:tracePt t="83922" x="3568700" y="4975225"/>
          <p14:tracePt t="83939" x="3316288" y="5100638"/>
          <p14:tracePt t="83957" x="3254375" y="5137150"/>
          <p14:tracePt t="83973" x="3209925" y="5164138"/>
          <p14:tracePt t="83989" x="3155950" y="5191125"/>
          <p14:tracePt t="84007" x="3128963" y="5208588"/>
          <p14:tracePt t="84025" x="3101975" y="5218113"/>
          <p14:tracePt t="84043" x="3092450" y="5218113"/>
          <p14:tracePt t="84139" x="3074988" y="5226050"/>
          <p14:tracePt t="84152" x="3065463" y="5235575"/>
          <p14:tracePt t="84163" x="3057525" y="5235575"/>
          <p14:tracePt t="84177" x="3048000" y="5253038"/>
          <p14:tracePt t="84190" x="3038475" y="5262563"/>
          <p14:tracePt t="84207" x="3011488" y="5280025"/>
          <p14:tracePt t="84223" x="2976563" y="5307013"/>
          <p14:tracePt t="84241" x="2949575" y="5334000"/>
          <p14:tracePt t="84257" x="2905125" y="5378450"/>
          <p14:tracePt t="84274" x="2895600" y="5387975"/>
          <p14:tracePt t="84290" x="2878138" y="5397500"/>
          <p14:tracePt t="84307" x="2905125" y="5397500"/>
          <p14:tracePt t="84825" x="2940050" y="5397500"/>
          <p14:tracePt t="84836" x="2967038" y="5397500"/>
          <p14:tracePt t="84849" x="2994025" y="5405438"/>
          <p14:tracePt t="84862" x="3011488" y="5414963"/>
          <p14:tracePt t="84875" x="3021013" y="5414963"/>
          <p14:tracePt t="84947" x="3030538" y="5422900"/>
          <p14:tracePt t="84971" x="3038475" y="5422900"/>
          <p14:tracePt t="84984" x="3048000" y="5432425"/>
          <p14:tracePt t="84996" x="3057525" y="5432425"/>
          <p14:tracePt t="85010" x="3057525" y="5441950"/>
          <p14:tracePt t="85026" x="3074988" y="5441950"/>
          <p14:tracePt t="85042" x="3092450" y="5449888"/>
          <p14:tracePt t="85059" x="3101975" y="5459413"/>
          <p14:tracePt t="85076" x="3128963" y="5459413"/>
          <p14:tracePt t="85095" x="3155950" y="5459413"/>
          <p14:tracePt t="85108" x="3173413" y="5459413"/>
          <p14:tracePt t="85125" x="3182938" y="5459413"/>
          <p14:tracePt t="85125" x="3190875" y="5468938"/>
          <p14:tracePt t="85143" x="3209925" y="5468938"/>
          <p14:tracePt t="85158" x="3217863" y="5468938"/>
          <p14:tracePt t="85175" x="3236913" y="5468938"/>
          <p14:tracePt t="85192" x="3244850" y="5468938"/>
          <p14:tracePt t="85461" x="3254375" y="5468938"/>
          <p14:tracePt t="85473" x="3263900" y="5468938"/>
          <p14:tracePt t="85485" x="3281363" y="5468938"/>
          <p14:tracePt t="86256" x="3289300" y="5468938"/>
          <p14:tracePt t="86280" x="3298825" y="5468938"/>
          <p14:tracePt t="86294" x="3308350" y="5468938"/>
          <p14:tracePt t="86317" x="3316288" y="5468938"/>
          <p14:tracePt t="86331" x="3325813" y="5468938"/>
          <p14:tracePt t="86354" x="3343275" y="5468938"/>
          <p14:tracePt t="86379" x="3352800" y="5468938"/>
          <p14:tracePt t="86403" x="3362325" y="5468938"/>
          <p14:tracePt t="86415" x="3370263" y="5468938"/>
          <p14:tracePt t="86428" x="3389313" y="5468938"/>
          <p14:tracePt t="86440" x="3406775" y="5476875"/>
          <p14:tracePt t="86452" x="3416300" y="5476875"/>
          <p14:tracePt t="86465" x="3433763" y="5476875"/>
          <p14:tracePt t="86489" x="3441700" y="5476875"/>
          <p14:tracePt t="86514" x="3451225" y="5486400"/>
          <p14:tracePt t="86525" x="3460750" y="5495925"/>
          <p14:tracePt t="86538" x="3468688" y="5495925"/>
          <p14:tracePt t="86563" x="3468688" y="5503863"/>
          <p14:tracePt t="86599" x="3478213" y="5503863"/>
          <p14:tracePt t="87569" x="3487738" y="5503863"/>
          <p14:tracePt t="87651" x="3495675" y="5495925"/>
          <p14:tracePt t="87663" x="3495675" y="5486400"/>
          <p14:tracePt t="87687" x="3514725" y="5486400"/>
          <p14:tracePt t="87701" x="3532188" y="5486400"/>
          <p14:tracePt t="87712" x="3559175" y="5486400"/>
          <p14:tracePt t="87724" x="3576638" y="5486400"/>
          <p14:tracePt t="87737" x="3586163" y="5486400"/>
          <p14:tracePt t="87750" x="3594100" y="5486400"/>
          <p14:tracePt t="87766" x="3603625" y="5486400"/>
          <p14:tracePt t="87783" x="3613150" y="5486400"/>
          <p14:tracePt t="87800" x="3621088" y="5486400"/>
          <p14:tracePt t="87816" x="3630613" y="5486400"/>
          <p14:tracePt t="87835" x="3640138" y="5476875"/>
          <p14:tracePt t="87850" x="3648075" y="5476875"/>
          <p14:tracePt t="87866" x="3657600" y="5476875"/>
          <p14:tracePt t="87885" x="3657600" y="5486400"/>
          <p14:tracePt t="88238" x="3657600" y="5495925"/>
          <p14:tracePt t="88286" x="3657600" y="5503863"/>
          <p14:tracePt t="88323" x="3657600" y="5513388"/>
          <p14:tracePt t="88348" x="3667125" y="5513388"/>
          <p14:tracePt t="89249" x="3684588" y="5513388"/>
          <p14:tracePt t="89511" x="3694113" y="5513388"/>
          <p14:tracePt t="89535" x="3702050" y="5513388"/>
          <p14:tracePt t="89547" x="3711575" y="5513388"/>
          <p14:tracePt t="89559" x="3721100" y="5513388"/>
          <p14:tracePt t="89573" x="3729038" y="5513388"/>
          <p14:tracePt t="89597" x="3746500" y="5513388"/>
          <p14:tracePt t="89622" x="3756025" y="5513388"/>
          <p14:tracePt t="89646" x="3765550" y="5513388"/>
          <p14:tracePt t="89658" x="3773488" y="5513388"/>
          <p14:tracePt t="89670" x="3783013" y="5513388"/>
          <p14:tracePt t="89682" x="3792538" y="5513388"/>
          <p14:tracePt t="89693" x="3800475" y="5513388"/>
          <p14:tracePt t="89707" x="3810000" y="5513388"/>
          <p14:tracePt t="89720" x="3819525" y="5513388"/>
          <p14:tracePt t="89738" x="3827463" y="5513388"/>
          <p14:tracePt t="89756" x="3836988" y="5513388"/>
          <p14:tracePt t="89792" x="3846513" y="5513388"/>
          <p14:tracePt t="89806" x="3854450" y="5513388"/>
          <p14:tracePt t="90695" x="3873500" y="5513388"/>
          <p14:tracePt t="91358" x="3890963" y="5513388"/>
          <p14:tracePt t="91370" x="3917950" y="5513388"/>
          <p14:tracePt t="91383" x="3944938" y="5513388"/>
          <p14:tracePt t="91396" x="3962400" y="5513388"/>
          <p14:tracePt t="91409" x="3989388" y="5513388"/>
          <p14:tracePt t="91425" x="4006850" y="5513388"/>
          <p14:tracePt t="91442" x="4033838" y="5513388"/>
          <p14:tracePt t="91459" x="4051300" y="5513388"/>
          <p14:tracePt t="91475" x="4087813" y="5513388"/>
          <p14:tracePt t="91494" x="4114800" y="5513388"/>
          <p14:tracePt t="91511" x="4132263" y="5513388"/>
          <p14:tracePt t="91527" x="4168775" y="5513388"/>
          <p14:tracePt t="91544" x="4195763" y="5513388"/>
          <p14:tracePt t="91560" x="4203700" y="5513388"/>
          <p14:tracePt t="91577" x="4240213" y="5513388"/>
          <p14:tracePt t="91594" x="4249738" y="5513388"/>
          <p14:tracePt t="91610" x="4276725" y="5513388"/>
          <p14:tracePt t="91628" x="4294188" y="5513388"/>
          <p14:tracePt t="92349" x="4303713" y="5513388"/>
          <p14:tracePt t="92362" x="4321175" y="5513388"/>
          <p14:tracePt t="92374" x="4338638" y="5513388"/>
          <p14:tracePt t="92386" x="4348163" y="5513388"/>
          <p14:tracePt t="92411" x="4365625" y="5513388"/>
          <p14:tracePt t="92422" x="4375150" y="5513388"/>
          <p14:tracePt t="92449" x="4383088" y="5513388"/>
          <p14:tracePt t="92459" x="4392613" y="5513388"/>
          <p14:tracePt t="92471" x="4410075" y="5513388"/>
          <p14:tracePt t="92496" x="4419600" y="5513388"/>
          <p14:tracePt t="92520" x="4429125" y="5513388"/>
          <p14:tracePt t="92545" x="4437063" y="5503863"/>
          <p14:tracePt t="92558" x="4446588" y="5503863"/>
          <p14:tracePt t="92569" x="4456113" y="5503863"/>
          <p14:tracePt t="92594" x="4464050" y="5503863"/>
          <p14:tracePt t="92619" x="4483100" y="5503863"/>
          <p14:tracePt t="92631" x="4500563" y="5503863"/>
          <p14:tracePt t="92655" x="4508500" y="5503863"/>
          <p14:tracePt t="92680" x="4518025" y="5503863"/>
          <p14:tracePt t="92692" x="4527550" y="5503863"/>
          <p14:tracePt t="92704" x="4535488" y="5503863"/>
          <p14:tracePt t="92717" x="4545013" y="5503863"/>
          <p14:tracePt t="92740" x="4554538" y="5503863"/>
          <p14:tracePt t="92766" x="4562475" y="5503863"/>
          <p14:tracePt t="92790" x="4572000" y="5503863"/>
          <p14:tracePt t="93696" x="4572000" y="5495925"/>
          <p14:tracePt t="93756" x="4572000" y="5486400"/>
          <p14:tracePt t="93769" x="4572000" y="5476875"/>
          <p14:tracePt t="93781" x="4581525" y="5476875"/>
          <p14:tracePt t="93792" x="4581525" y="5468938"/>
          <p14:tracePt t="93805" x="4589463" y="5468938"/>
          <p14:tracePt t="93842" x="4598988" y="5468938"/>
          <p14:tracePt t="93879" x="4608513" y="5468938"/>
          <p14:tracePt t="93891" x="4616450" y="5468938"/>
          <p14:tracePt t="93927" x="4616450" y="5459413"/>
          <p14:tracePt t="94772" x="4635500" y="5459413"/>
          <p14:tracePt t="94785" x="4643438" y="5459413"/>
          <p14:tracePt t="94821" x="4652963" y="5459413"/>
          <p14:tracePt t="95163" x="4660900" y="5459413"/>
          <p14:tracePt t="95188" x="4670425" y="5459413"/>
          <p14:tracePt t="95200" x="4679950" y="5459413"/>
          <p14:tracePt t="95640" x="4687888" y="5459413"/>
          <p14:tracePt t="95652" x="4697413" y="5459413"/>
          <p14:tracePt t="95665" x="4714875" y="5459413"/>
          <p14:tracePt t="95677" x="4724400" y="5459413"/>
          <p14:tracePt t="95690" x="4741863" y="5459413"/>
          <p14:tracePt t="95705" x="4760913" y="5459413"/>
          <p14:tracePt t="95721" x="4805363" y="5468938"/>
          <p14:tracePt t="95739" x="4822825" y="5468938"/>
          <p14:tracePt t="95755" x="4832350" y="5468938"/>
          <p14:tracePt t="95771" x="4849813" y="5468938"/>
          <p14:tracePt t="95789" x="4859338" y="5468938"/>
          <p14:tracePt t="95805" x="4867275" y="5476875"/>
          <p14:tracePt t="95822" x="4876800" y="5476875"/>
          <p14:tracePt t="95838" x="4886325" y="5476875"/>
          <p14:tracePt t="95855" x="4894263" y="5476875"/>
          <p14:tracePt t="95872" x="4903788" y="5486400"/>
          <p14:tracePt t="95888" x="4913313" y="5486400"/>
          <p14:tracePt t="95910" x="4921250" y="5486400"/>
          <p14:tracePt t="95934" x="4930775" y="5486400"/>
          <p14:tracePt t="95946" x="4940300" y="5486400"/>
          <p14:tracePt t="96008" x="4948238" y="5486400"/>
          <p14:tracePt t="96020" x="4957763" y="5486400"/>
          <p14:tracePt t="96032" x="4965700" y="5486400"/>
          <p14:tracePt t="96058" x="4975225" y="5486400"/>
          <p14:tracePt t="96069" x="4984750" y="5486400"/>
          <p14:tracePt t="96093" x="4992688" y="5486400"/>
          <p14:tracePt t="96142" x="5002213" y="5486400"/>
          <p14:tracePt t="96154" x="5011738" y="5486400"/>
          <p14:tracePt t="96178" x="5019675" y="5486400"/>
          <p14:tracePt t="96192" x="5029200" y="5486400"/>
          <p14:tracePt t="96203" x="5046663" y="5486400"/>
          <p14:tracePt t="96962" x="5065713" y="5486400"/>
          <p14:tracePt t="96974" x="5092700" y="5486400"/>
          <p14:tracePt t="96987" x="5100638" y="5486400"/>
          <p14:tracePt t="96998" x="5110163" y="5486400"/>
          <p14:tracePt t="97011" x="5118100" y="5486400"/>
          <p14:tracePt t="97025" x="5127625" y="5486400"/>
          <p14:tracePt t="97042" x="5137150" y="5486400"/>
          <p14:tracePt t="97059" x="5145088" y="5486400"/>
          <p14:tracePt t="97267" x="5154613" y="5486400"/>
          <p14:tracePt t="97341" x="5164138" y="5486400"/>
          <p14:tracePt t="97489" x="5181600" y="5486400"/>
          <p14:tracePt t="97916" x="5191125" y="5486400"/>
          <p14:tracePt t="97929" x="5199063" y="5486400"/>
          <p14:tracePt t="97940" x="5218113" y="5486400"/>
          <p14:tracePt t="97953" x="5245100" y="5486400"/>
          <p14:tracePt t="97965" x="5270500" y="5486400"/>
          <p14:tracePt t="97979" x="5297488" y="5486400"/>
          <p14:tracePt t="97994" x="5324475" y="5486400"/>
          <p14:tracePt t="98011" x="5370513" y="5486400"/>
          <p14:tracePt t="98028" x="5387975" y="5486400"/>
          <p14:tracePt t="98046" x="5397500" y="5486400"/>
          <p14:tracePt t="98061" x="5414963" y="5486400"/>
          <p14:tracePt t="98078" x="5422900" y="5486400"/>
          <p14:tracePt t="98099" x="5432425" y="5486400"/>
          <p14:tracePt t="98113" x="5441950" y="5486400"/>
          <p14:tracePt t="98128" x="5449888" y="5486400"/>
          <p14:tracePt t="98185" x="5459413" y="5486400"/>
          <p14:tracePt t="99966" x="5468938" y="5486400"/>
          <p14:tracePt t="100057" x="5476875" y="5486400"/>
          <p14:tracePt t="100094" x="5486400" y="5486400"/>
          <p14:tracePt t="100131" x="5495925" y="5486400"/>
          <p14:tracePt t="101521" x="5503863" y="5486400"/>
          <p14:tracePt t="101783" x="5522913" y="5486400"/>
          <p14:tracePt t="101794" x="5540375" y="5486400"/>
          <p14:tracePt t="101808" x="5567363" y="5486400"/>
          <p14:tracePt t="101821" x="5584825" y="5486400"/>
          <p14:tracePt t="101838" x="5594350" y="5486400"/>
          <p14:tracePt t="101855" x="5621338" y="5486400"/>
          <p14:tracePt t="101874" x="5629275" y="5486400"/>
          <p14:tracePt t="101889" x="5638800" y="5486400"/>
          <p14:tracePt t="101905" x="5648325" y="5486400"/>
          <p14:tracePt t="101921" x="5656263" y="5486400"/>
          <p14:tracePt t="101941" x="5665788" y="5495925"/>
          <p14:tracePt t="101965" x="5675313" y="5495925"/>
          <p14:tracePt t="101977" x="5683250" y="5495925"/>
          <p14:tracePt t="102002" x="5692775" y="5495925"/>
          <p14:tracePt t="102174" x="5692775" y="5503863"/>
          <p14:tracePt t="102198" x="5702300" y="5503863"/>
          <p14:tracePt t="102210" x="5702300" y="5513388"/>
          <p14:tracePt t="102224" x="5710238" y="5522913"/>
          <p14:tracePt t="102333" x="5719763" y="5522913"/>
          <p14:tracePt t="102455" x="5727700" y="5522913"/>
          <p14:tracePt t="103128" x="5737225" y="5522913"/>
          <p14:tracePt t="103142" x="5754688" y="5522913"/>
          <p14:tracePt t="103153" x="5800725" y="5530850"/>
          <p14:tracePt t="103164" x="5827713" y="5530850"/>
          <p14:tracePt t="103178" x="5862638" y="5540375"/>
          <p14:tracePt t="103192" x="5889625" y="5549900"/>
          <p14:tracePt t="103208" x="5926138" y="5557838"/>
          <p14:tracePt t="103226" x="5943600" y="5575300"/>
          <p14:tracePt t="103242" x="5953125" y="5575300"/>
          <p14:tracePt t="103259" x="5970588" y="5584825"/>
          <p14:tracePt t="103276" x="5980113" y="5584825"/>
          <p14:tracePt t="108590" x="5997575" y="5584825"/>
          <p14:tracePt t="108920" x="6007100" y="5584825"/>
          <p14:tracePt t="108932" x="6015038" y="5584825"/>
          <p14:tracePt t="108945" x="6032500" y="5584825"/>
          <p14:tracePt t="108958" x="6042025" y="5584825"/>
          <p14:tracePt t="108974" x="6051550" y="5584825"/>
          <p14:tracePt t="108991" x="6069013" y="5584825"/>
          <p14:tracePt t="109008" x="6078538" y="5584825"/>
          <p14:tracePt t="109025" x="6086475" y="5584825"/>
          <p14:tracePt t="109043" x="6096000" y="5584825"/>
          <p14:tracePt t="109057" x="6105525" y="5584825"/>
          <p14:tracePt t="109074" x="6113463" y="5584825"/>
          <p14:tracePt t="109092" x="6122988" y="5584825"/>
          <p14:tracePt t="109108" x="6132513" y="5584825"/>
          <p14:tracePt t="109129" x="6140450" y="5584825"/>
          <p14:tracePt t="109142" x="6149975" y="5584825"/>
          <p14:tracePt t="109165" x="6159500" y="5584825"/>
          <p14:tracePt t="109226" x="6167438" y="5584825"/>
          <p14:tracePt t="109349" x="6184900" y="5584825"/>
          <p14:tracePt t="109434" x="6194425" y="5584825"/>
          <p14:tracePt t="109446" x="6211888" y="5584825"/>
          <p14:tracePt t="109459" x="6230938" y="5584825"/>
          <p14:tracePt t="110464" x="6238875" y="5584825"/>
          <p14:tracePt t="110927" x="6248400" y="5584825"/>
          <p14:tracePt t="111061" x="6265863" y="5584825"/>
          <p14:tracePt t="111086" x="6275388" y="5584825"/>
          <p14:tracePt t="111099" x="6284913" y="5584825"/>
          <p14:tracePt t="111110" x="6292850" y="5584825"/>
          <p14:tracePt t="111123" x="6302375" y="5584825"/>
          <p14:tracePt t="111148" x="6311900" y="5584825"/>
          <p14:tracePt t="111159" x="6319838" y="5584825"/>
          <p14:tracePt t="111184" x="6329363" y="5584825"/>
          <p14:tracePt t="111196" x="6337300" y="5584825"/>
          <p14:tracePt t="111208" x="6346825" y="5575300"/>
          <p14:tracePt t="111220" x="6356350" y="5575300"/>
          <p14:tracePt t="111234" x="6364288" y="5575300"/>
          <p14:tracePt t="111247" x="6373813" y="5575300"/>
          <p14:tracePt t="111264" x="6391275" y="5575300"/>
          <p14:tracePt t="111869" x="6410325" y="5575300"/>
          <p14:tracePt t="111881" x="6427788" y="5575300"/>
          <p14:tracePt t="111894" x="6437313" y="5575300"/>
          <p14:tracePt t="111906" x="6454775" y="5575300"/>
          <p14:tracePt t="111919" x="6472238" y="5575300"/>
          <p14:tracePt t="111932" x="6481763" y="5575300"/>
          <p14:tracePt t="111955" x="6489700" y="5575300"/>
          <p14:tracePt t="111967" x="6499225" y="5584825"/>
          <p14:tracePt t="111982" x="6508750" y="5584825"/>
          <p14:tracePt t="112004" x="6516688" y="5584825"/>
          <p14:tracePt t="112028" x="6535738" y="5584825"/>
          <p14:tracePt t="112040" x="6543675" y="5584825"/>
          <p14:tracePt t="112053" x="6553200" y="5584825"/>
          <p14:tracePt t="112065" x="6562725" y="5584825"/>
          <p14:tracePt t="112083" x="6580188" y="5584825"/>
          <p14:tracePt t="112102" x="6589713" y="5594350"/>
          <p14:tracePt t="112125" x="6597650" y="5594350"/>
          <p14:tracePt t="112151" x="6607175" y="5594350"/>
          <p14:tracePt t="112162" x="6616700" y="5594350"/>
          <p14:tracePt t="112212" x="6624638" y="5594350"/>
          <p14:tracePt t="112236" x="6634163" y="5594350"/>
          <p14:tracePt t="112297" x="6634163" y="5602288"/>
          <p14:tracePt t="112309" x="6642100" y="5602288"/>
          <p14:tracePt t="112431" x="6642100" y="5611813"/>
          <p14:tracePt t="112518" x="6651625" y="5621338"/>
          <p14:tracePt t="112541" x="6651625" y="5629275"/>
          <p14:tracePt t="112566" x="6651625" y="5638800"/>
          <p14:tracePt t="113092" x="6661150" y="5648325"/>
          <p14:tracePt t="113105" x="6661150" y="5656263"/>
          <p14:tracePt t="113117" x="6669088" y="5656263"/>
          <p14:tracePt t="113129" x="6678613" y="5656263"/>
          <p14:tracePt t="113141" x="6678613" y="5665788"/>
          <p14:tracePt t="113154" x="6688138" y="5675313"/>
          <p14:tracePt t="113169" x="6696075" y="5675313"/>
          <p14:tracePt t="113215" x="6705600" y="5675313"/>
          <p14:tracePt t="113227" x="6715125" y="5675313"/>
          <p14:tracePt t="113240" x="6723063" y="5675313"/>
          <p14:tracePt t="113253" x="6732588" y="5675313"/>
          <p14:tracePt t="113276" x="6742113" y="5675313"/>
          <p14:tracePt t="113288" x="6750050" y="5675313"/>
          <p14:tracePt t="113302" x="6769100" y="5683250"/>
          <p14:tracePt t="113325" x="6777038" y="5683250"/>
          <p14:tracePt t="113349" x="6786563" y="5683250"/>
          <p14:tracePt t="113361" x="6794500" y="5683250"/>
          <p14:tracePt t="113386" x="6804025" y="5683250"/>
          <p14:tracePt t="113399" x="6813550" y="5683250"/>
          <p14:tracePt t="113423" x="6821488" y="5683250"/>
          <p14:tracePt t="116077" x="6813550" y="5683250"/>
          <p14:tracePt t="116079" x="6794500" y="5683250"/>
          <p14:tracePt t="116093" x="6786563" y="5683250"/>
          <p14:tracePt t="116110" x="6769100" y="5683250"/>
          <p14:tracePt t="116127" x="6759575" y="5683250"/>
          <p14:tracePt t="116144" x="6750050" y="5683250"/>
          <p14:tracePt t="116160" x="6742113" y="5683250"/>
          <p14:tracePt t="116179" x="6732588" y="5683250"/>
          <p14:tracePt t="116194" x="6715125" y="5683250"/>
          <p14:tracePt t="116210" x="6696075" y="5683250"/>
          <p14:tracePt t="116228" x="6678613" y="5683250"/>
          <p14:tracePt t="116244" x="6624638" y="5683250"/>
          <p14:tracePt t="116262" x="6597650" y="5683250"/>
          <p14:tracePt t="116277" x="6570663" y="5683250"/>
          <p14:tracePt t="116294" x="6526213" y="5683250"/>
          <p14:tracePt t="116312" x="6508750" y="5683250"/>
          <p14:tracePt t="116327" x="6489700" y="5683250"/>
          <p14:tracePt t="116344" x="6464300" y="5683250"/>
          <p14:tracePt t="116361" x="6445250" y="5683250"/>
          <p14:tracePt t="116378" x="6437313" y="5683250"/>
          <p14:tracePt t="116395" x="6400800" y="5683250"/>
          <p14:tracePt t="116412" x="6383338" y="5675313"/>
          <p14:tracePt t="116428" x="6319838" y="5675313"/>
          <p14:tracePt t="116445" x="6292850" y="5675313"/>
          <p14:tracePt t="116461" x="6265863" y="5675313"/>
          <p14:tracePt t="116478" x="6221413" y="5675313"/>
          <p14:tracePt t="116495" x="6194425" y="5675313"/>
          <p14:tracePt t="116512" x="6184900" y="5675313"/>
          <p14:tracePt t="116528" x="6159500" y="5675313"/>
          <p14:tracePt t="116545" x="6140450" y="5675313"/>
          <p14:tracePt t="116561" x="6113463" y="5675313"/>
          <p14:tracePt t="116579" x="6059488" y="5675313"/>
          <p14:tracePt t="116598" x="6032500" y="5675313"/>
          <p14:tracePt t="116611" x="6007100" y="5675313"/>
          <p14:tracePt t="116627" x="5953125" y="5675313"/>
          <p14:tracePt t="116644" x="5934075" y="5675313"/>
          <p14:tracePt t="116661" x="5907088" y="5675313"/>
          <p14:tracePt t="116678" x="5889625" y="5675313"/>
          <p14:tracePt t="116695" x="5880100" y="5683250"/>
          <p14:tracePt t="116715" x="5862638" y="5683250"/>
          <p14:tracePt t="116728" x="5854700" y="5683250"/>
          <p14:tracePt t="116744" x="5845175" y="5683250"/>
          <p14:tracePt t="116761" x="5827713" y="5692775"/>
          <p14:tracePt t="116778" x="5818188" y="5692775"/>
          <p14:tracePt t="116794" x="5791200" y="5702300"/>
          <p14:tracePt t="116794" x="5781675" y="5710238"/>
          <p14:tracePt t="116812" x="5764213" y="5710238"/>
          <p14:tracePt t="116828" x="5754688" y="5710238"/>
          <p14:tracePt t="116844" x="5773738" y="5710238"/>
          <p14:tracePt t="116971" x="5800725" y="5710238"/>
          <p14:tracePt t="116984" x="5835650" y="5710238"/>
          <p14:tracePt t="116996" x="5862638" y="5702300"/>
          <p14:tracePt t="117008" x="5907088" y="5692775"/>
          <p14:tracePt t="117020" x="5934075" y="5683250"/>
          <p14:tracePt t="117033" x="5970588" y="5683250"/>
          <p14:tracePt t="117047" x="6015038" y="5675313"/>
          <p14:tracePt t="117063" x="6069013" y="5665788"/>
          <p14:tracePt t="117079" x="6159500" y="5656263"/>
          <p14:tracePt t="117097" x="6184900" y="5648325"/>
          <p14:tracePt t="117113" x="6238875" y="5648325"/>
          <p14:tracePt t="117131" x="6257925" y="5648325"/>
          <p14:tracePt t="117146" x="6275388" y="5648325"/>
          <p14:tracePt t="117163" x="6319838" y="5638800"/>
          <p14:tracePt t="117181" x="6364288" y="5638800"/>
          <p14:tracePt t="117196" x="6418263" y="5638800"/>
          <p14:tracePt t="117213" x="6553200" y="5638800"/>
          <p14:tracePt t="117231" x="6597650" y="5638800"/>
          <p14:tracePt t="117247" x="6651625" y="5638800"/>
          <p14:tracePt t="117265" x="6669088" y="5638800"/>
          <p14:tracePt t="117280" x="6688138" y="5629275"/>
          <p14:tracePt t="117297" x="6723063" y="5629275"/>
          <p14:tracePt t="117315" x="6742113" y="5621338"/>
          <p14:tracePt t="117330" x="6769100" y="5621338"/>
          <p14:tracePt t="117347" x="6804025" y="5621338"/>
          <p14:tracePt t="117364" x="6813550" y="5621338"/>
          <p14:tracePt t="117380" x="6821488" y="5621338"/>
          <p14:tracePt t="117397" x="6867525" y="5621338"/>
          <p14:tracePt t="117414" x="6884988" y="5621338"/>
          <p14:tracePt t="117430" x="6894513" y="5621338"/>
          <p14:tracePt t="117448" x="6902450" y="5621338"/>
          <p14:tracePt t="117559" x="6911975" y="5621338"/>
          <p14:tracePt t="118450" x="6911975" y="5611813"/>
          <p14:tracePt t="118647" x="6911975" y="5594350"/>
          <p14:tracePt t="118659" x="6911975" y="5584825"/>
          <p14:tracePt t="118672" x="6911975" y="5575300"/>
          <p14:tracePt t="118685" x="6921500" y="5557838"/>
          <p14:tracePt t="118701" x="6929438" y="5549900"/>
          <p14:tracePt t="118721" x="6946900" y="5549900"/>
          <p14:tracePt t="118855" x="6956425" y="5549900"/>
          <p14:tracePt t="118880" x="6965950" y="5549900"/>
          <p14:tracePt t="118892" x="6973888" y="5549900"/>
          <p14:tracePt t="118905" x="6983413" y="5549900"/>
          <p14:tracePt t="118929" x="6992938" y="5549900"/>
          <p14:tracePt t="119626" x="7000875" y="5540375"/>
          <p14:tracePt t="119639" x="7010400" y="5530850"/>
          <p14:tracePt t="119651" x="7019925" y="5522913"/>
          <p14:tracePt t="119663" x="7027863" y="5503863"/>
          <p14:tracePt t="119677" x="7046913" y="5476875"/>
          <p14:tracePt t="119688" x="7064375" y="5449888"/>
          <p14:tracePt t="119702" x="7081838" y="5432425"/>
          <p14:tracePt t="119719" x="7091363" y="5414963"/>
          <p14:tracePt t="119737" x="7099300" y="5397500"/>
          <p14:tracePt t="119859" x="7126288" y="5387975"/>
          <p14:tracePt t="119871" x="7153275" y="5370513"/>
          <p14:tracePt t="119968" x="7199313" y="5334000"/>
          <p14:tracePt t="119980" x="7216775" y="5307013"/>
          <p14:tracePt t="119993" x="7234238" y="5280025"/>
          <p14:tracePt t="120006" x="7234238" y="5297488"/>
          <p14:tracePt t="120384" x="7234238" y="5324475"/>
          <p14:tracePt t="120397" x="7234238" y="5343525"/>
          <p14:tracePt t="120409" x="7234238" y="5360988"/>
          <p14:tracePt t="120423" x="7226300" y="5378450"/>
          <p14:tracePt t="120438" x="7226300" y="5387975"/>
          <p14:tracePt t="120455" x="7207250" y="5432425"/>
          <p14:tracePt t="120473" x="7207250" y="5441950"/>
          <p14:tracePt t="120489" x="7207250" y="5459413"/>
          <p14:tracePt t="120505" x="7199313" y="5513388"/>
          <p14:tracePt t="120523" x="7199313" y="5540375"/>
          <p14:tracePt t="120539" x="7199313" y="5575300"/>
          <p14:tracePt t="120557" x="7199313" y="5584825"/>
          <p14:tracePt t="120572" x="7199313" y="5594350"/>
          <p14:tracePt t="120589" x="7199313" y="5611813"/>
          <p14:tracePt t="120607" x="7199313" y="5621338"/>
          <p14:tracePt t="120622" x="7199313" y="5638800"/>
          <p14:tracePt t="120639" x="7199313" y="5675313"/>
          <p14:tracePt t="120657" x="7199313" y="5692775"/>
          <p14:tracePt t="120673" x="7199313" y="5737225"/>
          <p14:tracePt t="120694" x="7207250" y="5746750"/>
          <p14:tracePt t="120706" x="7207250" y="5764213"/>
          <p14:tracePt t="120722" x="7207250" y="5781675"/>
          <p14:tracePt t="123381" x="7207250" y="5791200"/>
          <p14:tracePt t="123893" x="7199313" y="5800725"/>
          <p14:tracePt t="123904" x="7189788" y="5800725"/>
          <p14:tracePt t="123918" x="7180263" y="5800725"/>
          <p14:tracePt t="123942" x="7172325" y="5800725"/>
          <p14:tracePt t="123953" x="7162800" y="5808663"/>
          <p14:tracePt t="123967" x="7153275" y="5808663"/>
          <p14:tracePt t="123980" x="7145338" y="5818188"/>
          <p14:tracePt t="123997" x="7126288" y="5818188"/>
          <p14:tracePt t="124016" x="7118350" y="5827713"/>
          <p14:tracePt t="124032" x="7099300" y="5835650"/>
          <p14:tracePt t="124048" x="7081838" y="5854700"/>
          <p14:tracePt t="124066" x="7073900" y="5854700"/>
          <p14:tracePt t="124082" x="7054850" y="5872163"/>
          <p14:tracePt t="124098" x="7000875" y="5880100"/>
          <p14:tracePt t="124116" x="6929438" y="5889625"/>
          <p14:tracePt t="124132" x="6759575" y="5934075"/>
          <p14:tracePt t="124151" x="6688138" y="5943600"/>
          <p14:tracePt t="124166" x="6634163" y="5943600"/>
          <p14:tracePt t="124182" x="6499225" y="5970588"/>
          <p14:tracePt t="124202" x="6373813" y="5980113"/>
          <p14:tracePt t="124216" x="6238875" y="5988050"/>
          <p14:tracePt t="124232" x="6059488" y="6007100"/>
          <p14:tracePt t="124252" x="5997575" y="6007100"/>
          <p14:tracePt t="124266" x="5943600" y="6015038"/>
          <p14:tracePt t="124282" x="5818188" y="6015038"/>
          <p14:tracePt t="124300" x="5719763" y="6015038"/>
          <p14:tracePt t="124316" x="5575300" y="6024563"/>
          <p14:tracePt t="124334" x="5522913" y="6024563"/>
          <p14:tracePt t="124349" x="5486400" y="6032500"/>
          <p14:tracePt t="124366" x="5449888" y="6051550"/>
          <p14:tracePt t="124384" x="5432425" y="6059488"/>
          <p14:tracePt t="124401" x="5422900" y="6059488"/>
          <p14:tracePt t="124871" x="5405438" y="6059488"/>
          <p14:tracePt t="124884" x="5397500" y="6059488"/>
          <p14:tracePt t="124896" x="5378450" y="6069013"/>
          <p14:tracePt t="124908" x="5370513" y="6069013"/>
          <p14:tracePt t="124921" x="5360988" y="6069013"/>
          <p14:tracePt t="124934" x="5351463" y="6078538"/>
          <p14:tracePt t="124951" x="5343525" y="6078538"/>
          <p14:tracePt t="124968" x="5297488" y="6078538"/>
          <p14:tracePt t="124988" x="5270500" y="6086475"/>
          <p14:tracePt t="125002" x="5191125" y="6096000"/>
          <p14:tracePt t="125018" x="5164138" y="6105525"/>
          <p14:tracePt t="125034" x="5127625" y="6113463"/>
          <p14:tracePt t="125050" x="5092700" y="6122988"/>
          <p14:tracePt t="125067" x="5073650" y="6140450"/>
          <p14:tracePt t="125083" x="5056188" y="6140450"/>
          <p14:tracePt t="125100" x="4992688" y="6176963"/>
          <p14:tracePt t="125117" x="4948238" y="6184900"/>
          <p14:tracePt t="125135" x="4867275" y="6203950"/>
          <p14:tracePt t="125150" x="4760913" y="6221413"/>
          <p14:tracePt t="125167" x="4733925" y="6221413"/>
          <p14:tracePt t="125185" x="4706938" y="6230938"/>
          <p14:tracePt t="125201" x="4670425" y="6238875"/>
          <p14:tracePt t="125217" x="4652963" y="6238875"/>
          <p14:tracePt t="125238" x="4643438" y="6238875"/>
          <p14:tracePt t="125251" x="4635500" y="6248400"/>
          <p14:tracePt t="125267" x="4598988" y="6265863"/>
          <p14:tracePt t="125284" x="4572000" y="6275388"/>
          <p14:tracePt t="127079" x="4562475" y="6275388"/>
          <p14:tracePt t="127429" x="4545013" y="6275388"/>
          <p14:tracePt t="127443" x="4535488" y="6275388"/>
          <p14:tracePt t="127454" x="4527550" y="6265863"/>
          <p14:tracePt t="127466" x="4518025" y="6265863"/>
          <p14:tracePt t="127492" x="4508500" y="6265863"/>
          <p14:tracePt t="127503" x="4491038" y="6257925"/>
          <p14:tracePt t="127528" x="4483100" y="6257925"/>
          <p14:tracePt t="127552" x="4464050" y="6248400"/>
          <p14:tracePt t="127565" x="4456113" y="6248400"/>
          <p14:tracePt t="127577" x="4437063" y="6238875"/>
          <p14:tracePt t="127590" x="4429125" y="6238875"/>
          <p14:tracePt t="127601" x="4419600" y="6238875"/>
          <p14:tracePt t="127614" x="4410075" y="6238875"/>
          <p14:tracePt t="127627" x="4392613" y="6230938"/>
          <p14:tracePt t="127642" x="4383088" y="6230938"/>
          <p14:tracePt t="127658" x="4365625" y="6230938"/>
          <p14:tracePt t="127679" x="4356100" y="6230938"/>
          <p14:tracePt t="127699" x="4348163" y="6221413"/>
          <p14:tracePt t="127711" x="4338638" y="6221413"/>
          <p14:tracePt t="128495" x="4330700" y="6221413"/>
          <p14:tracePt t="128518" x="4330700" y="6211888"/>
          <p14:tracePt t="128531" x="4348163" y="6211888"/>
          <p14:tracePt t="128665" x="4356100" y="6221413"/>
          <p14:tracePt t="128678" x="4365625" y="6221413"/>
          <p14:tracePt t="128690" x="4383088" y="6230938"/>
          <p14:tracePt t="128702" x="4392613" y="6238875"/>
          <p14:tracePt t="128715" x="4402138" y="6238875"/>
          <p14:tracePt t="128728" x="4429125" y="6238875"/>
          <p14:tracePt t="128745" x="4456113" y="6238875"/>
          <p14:tracePt t="128761" x="4508500" y="6257925"/>
          <p14:tracePt t="128778" x="4535488" y="6257925"/>
          <p14:tracePt t="128795" x="4562475" y="6265863"/>
          <p14:tracePt t="128812" x="4608513" y="6275388"/>
          <p14:tracePt t="128830" x="4625975" y="6275388"/>
          <p14:tracePt t="128845" x="4679950" y="6284913"/>
          <p14:tracePt t="128863" x="4724400" y="6284913"/>
          <p14:tracePt t="128878" x="4778375" y="6284913"/>
          <p14:tracePt t="128895" x="4876800" y="6284913"/>
          <p14:tracePt t="128912" x="4903788" y="6284913"/>
          <p14:tracePt t="128929" x="4921250" y="6284913"/>
          <p14:tracePt t="129215" x="4957763" y="6284913"/>
          <p14:tracePt t="129229" x="5065713" y="6275388"/>
          <p14:tracePt t="129240" x="5172075" y="6275388"/>
          <p14:tracePt t="129253" x="5262563" y="6275388"/>
          <p14:tracePt t="129265" x="5360988" y="6284913"/>
          <p14:tracePt t="129278" x="5468938" y="6292850"/>
          <p14:tracePt t="129295" x="5621338" y="6319838"/>
          <p14:tracePt t="129312" x="5800725" y="6346825"/>
          <p14:tracePt t="129329" x="5845175" y="6364288"/>
          <p14:tracePt t="129345" x="5872163" y="6364288"/>
          <p14:tracePt t="129362" x="5880100" y="6364288"/>
          <p14:tracePt t="129546" x="5889625" y="6364288"/>
          <p14:tracePt t="129558" x="5916613" y="6356350"/>
          <p14:tracePt t="129571" x="5943600" y="6337300"/>
          <p14:tracePt t="129584" x="5970588" y="6329363"/>
          <p14:tracePt t="129597" x="5934075" y="6329363"/>
          <p14:tracePt t="129938" x="5880100" y="6337300"/>
          <p14:tracePt t="129950" x="5835650" y="6356350"/>
          <p14:tracePt t="129963" x="5791200" y="6383338"/>
          <p14:tracePt t="129975" x="5754688" y="6410325"/>
          <p14:tracePt t="129987" x="5773738" y="6410325"/>
          <p14:tracePt t="130097" x="5800725" y="6410325"/>
          <p14:tracePt t="130110" x="5835650" y="6410325"/>
          <p14:tracePt t="130122" x="5872163" y="6410325"/>
          <p14:tracePt t="130134" x="5916613" y="6410325"/>
          <p14:tracePt t="130148" x="5943600" y="6410325"/>
          <p14:tracePt t="130165" x="5988050" y="6410325"/>
          <p14:tracePt t="130183" x="6007100" y="6410325"/>
          <p14:tracePt t="130199" x="6032500" y="6410325"/>
          <p14:tracePt t="130215" x="6113463" y="6410325"/>
          <p14:tracePt t="130234" x="6184900" y="6400800"/>
          <p14:tracePt t="130250" x="6248400" y="6391275"/>
          <p14:tracePt t="130265" x="6337300" y="6391275"/>
          <p14:tracePt t="130282" x="6383338" y="6391275"/>
          <p14:tracePt t="130297" x="6400800" y="6391275"/>
          <p14:tracePt t="130315" x="6454775" y="6391275"/>
          <p14:tracePt t="130332" x="6472238" y="6391275"/>
          <p14:tracePt t="130349" x="6526213" y="6391275"/>
          <p14:tracePt t="130367" x="6553200" y="6391275"/>
          <p14:tracePt t="130382" x="6589713" y="6391275"/>
          <p14:tracePt t="130399" x="6651625" y="6391275"/>
          <p14:tracePt t="130417" x="6688138" y="6391275"/>
          <p14:tracePt t="130432" x="6715125" y="6391275"/>
          <p14:tracePt t="130449" x="6777038" y="6391275"/>
          <p14:tracePt t="130467" x="6794500" y="6391275"/>
          <p14:tracePt t="130482" x="6831013" y="6391275"/>
          <p14:tracePt t="130501" x="6848475" y="6391275"/>
          <p14:tracePt t="130516" x="6858000" y="6391275"/>
          <p14:tracePt t="130533" x="6875463" y="6391275"/>
          <p14:tracePt t="130551" x="6794500" y="6391275"/>
          <p14:tracePt t="131443" x="6678613" y="6391275"/>
          <p14:tracePt t="131456" x="6526213" y="6364288"/>
          <p14:tracePt t="131467" x="6346825" y="6356350"/>
          <p14:tracePt t="131480" x="5953125" y="6337300"/>
          <p14:tracePt t="131492" x="5567363" y="6337300"/>
          <p14:tracePt t="131505" x="5181600" y="6337300"/>
          <p14:tracePt t="131519" x="4572000" y="6346825"/>
          <p14:tracePt t="131536" x="3406775" y="6346825"/>
          <p14:tracePt t="131554" x="2851150" y="6346825"/>
          <p14:tracePt t="131569" x="2286000" y="6383338"/>
          <p14:tracePt t="131586" x="1327150" y="6437313"/>
          <p14:tracePt t="131603" x="1049338" y="6464300"/>
          <p14:tracePt t="131621" x="825500" y="6489700"/>
          <p14:tracePt t="131637" x="798513" y="6499225"/>
          <p14:tracePt t="131932" x="752475" y="650875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63773"/>
            <a:ext cx="11339467" cy="2129051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Для того чтобы преобразовывать или вычислять значения выражений, содержащих степени нужно знать: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2456597"/>
            <a:ext cx="11175691" cy="353780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Свойства степеней с целым показателем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Определение степени с целым отрицательным показателем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Сложение и умножение чисел с разными знаками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01"/>
    </mc:Choice>
    <mc:Fallback>
      <p:transition spd="slow" advTm="28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1" x="646113" y="6356350"/>
          <p14:tracePt t="804" x="771525" y="6257925"/>
          <p14:tracePt t="815" x="914400" y="6176963"/>
          <p14:tracePt t="828" x="1012825" y="6122988"/>
          <p14:tracePt t="841" x="1076325" y="6086475"/>
          <p14:tracePt t="856" x="1130300" y="6059488"/>
          <p14:tracePt t="873" x="1182688" y="6032500"/>
          <p14:tracePt t="890" x="1201738" y="6024563"/>
          <p14:tracePt t="906" x="1209675" y="6015038"/>
          <p14:tracePt t="923" x="1246188" y="6007100"/>
          <p14:tracePt t="940" x="1273175" y="5997575"/>
          <p14:tracePt t="956" x="1300163" y="5988050"/>
          <p14:tracePt t="973" x="1389063" y="5980113"/>
          <p14:tracePt t="990" x="1425575" y="5980113"/>
          <p14:tracePt t="1008" x="1479550" y="5980113"/>
          <p14:tracePt t="1024" x="1497013" y="5980113"/>
          <p14:tracePt t="1040" x="1514475" y="5980113"/>
          <p14:tracePt t="1056" x="1568450" y="5980113"/>
          <p14:tracePt t="1076" x="1587500" y="5970588"/>
          <p14:tracePt t="1090" x="1612900" y="5961063"/>
          <p14:tracePt t="1107" x="1649413" y="5943600"/>
          <p14:tracePt t="1124" x="1666875" y="5934075"/>
          <p14:tracePt t="1140" x="1676400" y="5934075"/>
          <p14:tracePt t="1156" x="1693863" y="5926138"/>
          <p14:tracePt t="1219" x="1730375" y="5916613"/>
          <p14:tracePt t="1230" x="1765300" y="5899150"/>
          <p14:tracePt t="1243" x="1811338" y="5899150"/>
          <p14:tracePt t="1256" x="1846263" y="5889625"/>
          <p14:tracePt t="6559" x="1846263" y="5872163"/>
          <p14:tracePt t="7362" x="1846263" y="5854700"/>
          <p14:tracePt t="7375" x="1846263" y="5845175"/>
          <p14:tracePt t="7386" x="1838325" y="5827713"/>
          <p14:tracePt t="7398" x="1828800" y="5808663"/>
          <p14:tracePt t="7411" x="1828800" y="5800725"/>
          <p14:tracePt t="7424" x="1819275" y="5791200"/>
          <p14:tracePt t="7439" x="1819275" y="5781675"/>
          <p14:tracePt t="7456" x="1811338" y="5754688"/>
          <p14:tracePt t="7474" x="1811338" y="5746750"/>
          <p14:tracePt t="7490" x="1801813" y="5727700"/>
          <p14:tracePt t="7506" x="1801813" y="5675313"/>
          <p14:tracePt t="7524" x="1801813" y="5638800"/>
          <p14:tracePt t="7540" x="1801813" y="5611813"/>
          <p14:tracePt t="7555" x="1801813" y="5567363"/>
          <p14:tracePt t="7573" x="1801813" y="5549900"/>
          <p14:tracePt t="7589" x="1927225" y="5422900"/>
          <p14:tracePt t="7607" x="1909763" y="5414963"/>
          <p14:tracePt t="7937" x="1892300" y="5397500"/>
          <p14:tracePt t="7950" x="1865313" y="5378450"/>
          <p14:tracePt t="7961" x="1838325" y="5343525"/>
          <p14:tracePt t="7975" x="1801813" y="5270500"/>
          <p14:tracePt t="7991" x="1765300" y="5181600"/>
          <p14:tracePt t="8008" x="1712913" y="5011738"/>
          <p14:tracePt t="8025" x="1693863" y="4859338"/>
          <p14:tracePt t="8041" x="1658938" y="4687888"/>
          <p14:tracePt t="8058" x="1604963" y="4491038"/>
          <p14:tracePt t="8077" x="1595438" y="4383088"/>
          <p14:tracePt t="8091" x="1577975" y="4151313"/>
          <p14:tracePt t="8111" x="1577975" y="4060825"/>
          <p14:tracePt t="8125" x="1577975" y="4006850"/>
          <p14:tracePt t="8141" x="1612900" y="3881438"/>
          <p14:tracePt t="8159" x="1639888" y="3810000"/>
          <p14:tracePt t="8175" x="1666875" y="3773488"/>
          <p14:tracePt t="8192" x="1658938" y="3756025"/>
          <p14:tracePt t="8549" x="1639888" y="3729038"/>
          <p14:tracePt t="8561" x="1612900" y="3684588"/>
          <p14:tracePt t="8573" x="1577975" y="3630613"/>
          <p14:tracePt t="8584" x="1560513" y="3603625"/>
          <p14:tracePt t="8597" x="1560513" y="3576638"/>
          <p14:tracePt t="8610" x="1550988" y="3568700"/>
          <p14:tracePt t="8625" x="1541463" y="3541713"/>
          <p14:tracePt t="8642" x="1541463" y="3514725"/>
          <p14:tracePt t="8659" x="1541463" y="3495675"/>
          <p14:tracePt t="8675" x="1541463" y="3468688"/>
          <p14:tracePt t="8692" x="1541463" y="3389313"/>
          <p14:tracePt t="8710" x="1541463" y="3362325"/>
          <p14:tracePt t="8726" x="1541463" y="3335338"/>
          <p14:tracePt t="8742" x="1541463" y="3316288"/>
          <p14:tracePt t="8759" x="1541463" y="3308350"/>
          <p14:tracePt t="8775" x="1541463" y="3298825"/>
          <p14:tracePt t="8792" x="1541463" y="3289300"/>
          <p14:tracePt t="8855" x="1541463" y="3281363"/>
          <p14:tracePt t="8880" x="1541463" y="3263900"/>
          <p14:tracePt t="8904" x="1541463" y="3254375"/>
          <p14:tracePt t="8916" x="1550988" y="3254375"/>
          <p14:tracePt t="8929" x="1550988" y="3236913"/>
          <p14:tracePt t="8940" x="1560513" y="3217863"/>
          <p14:tracePt t="8953" x="1568450" y="3209925"/>
          <p14:tracePt t="8965" x="1577975" y="3190875"/>
          <p14:tracePt t="8978" x="1587500" y="3182938"/>
          <p14:tracePt t="8994" x="1595438" y="3173413"/>
          <p14:tracePt t="9010" x="1612900" y="3155950"/>
          <p14:tracePt t="9028" x="1612900" y="3146425"/>
          <p14:tracePt t="9044" x="1622425" y="3136900"/>
          <p14:tracePt t="9061" x="1631950" y="3128963"/>
          <p14:tracePt t="9080" x="1639888" y="3128963"/>
          <p14:tracePt t="9094" x="1639888" y="3119438"/>
          <p14:tracePt t="12956" x="1639888" y="3111500"/>
          <p14:tracePt t="13443" x="1631950" y="3111500"/>
          <p14:tracePt t="13479" x="1631950" y="3101975"/>
          <p14:tracePt t="13516" x="1622425" y="3101975"/>
          <p14:tracePt t="13528" x="1612900" y="3101975"/>
          <p14:tracePt t="13552" x="1612900" y="3092450"/>
          <p14:tracePt t="13565" x="1604963" y="3092450"/>
          <p14:tracePt t="13577" x="1595438" y="3092450"/>
          <p14:tracePt t="13590" x="1587500" y="3092450"/>
          <p14:tracePt t="13606" x="1577975" y="3084513"/>
          <p14:tracePt t="13623" x="1560513" y="3084513"/>
          <p14:tracePt t="13640" x="1550988" y="3084513"/>
          <p14:tracePt t="13657" x="1533525" y="3074988"/>
          <p14:tracePt t="13673" x="1487488" y="3074988"/>
          <p14:tracePt t="13690" x="1460500" y="3074988"/>
          <p14:tracePt t="13706" x="1443038" y="3074988"/>
          <p14:tracePt t="13723" x="1408113" y="3065463"/>
          <p14:tracePt t="13741" x="1398588" y="3065463"/>
          <p14:tracePt t="13757" x="1381125" y="3065463"/>
          <p14:tracePt t="13774" x="1371600" y="3065463"/>
          <p14:tracePt t="13790" x="1362075" y="3065463"/>
          <p14:tracePt t="13807" x="1344613" y="3065463"/>
          <p14:tracePt t="13824" x="1335088" y="3065463"/>
          <p14:tracePt t="13840" x="1327150" y="3065463"/>
          <p14:tracePt t="13857" x="1317625" y="3065463"/>
          <p14:tracePt t="13874" x="1308100" y="3065463"/>
          <p14:tracePt t="13890" x="1290638" y="3074988"/>
          <p14:tracePt t="13909" x="1290638" y="3084513"/>
          <p14:tracePt t="13925" x="1282700" y="3092450"/>
          <p14:tracePt t="13942" x="1246188" y="3119438"/>
          <p14:tracePt t="13959" x="1228725" y="3146425"/>
          <p14:tracePt t="13974" x="1209675" y="3163888"/>
          <p14:tracePt t="13989" x="1182688" y="3190875"/>
          <p14:tracePt t="14006" x="1174750" y="3209925"/>
          <p14:tracePt t="14023" x="1165225" y="3217863"/>
          <p14:tracePt t="14040" x="1155700" y="3236913"/>
          <p14:tracePt t="14058" x="1138238" y="3254375"/>
          <p14:tracePt t="14074" x="1130300" y="3271838"/>
          <p14:tracePt t="14092" x="1120775" y="3289300"/>
          <p14:tracePt t="14109" x="1120775" y="3298825"/>
          <p14:tracePt t="14124" x="1111250" y="3343275"/>
          <p14:tracePt t="14142" x="1103313" y="3370263"/>
          <p14:tracePt t="14158" x="1093788" y="3397250"/>
          <p14:tracePt t="14175" x="1093788" y="3441700"/>
          <p14:tracePt t="14193" x="1084263" y="3451225"/>
          <p14:tracePt t="14208" x="1084263" y="3460750"/>
          <p14:tracePt t="14225" x="1076325" y="3478213"/>
          <p14:tracePt t="14241" x="1076325" y="3487738"/>
          <p14:tracePt t="14258" x="1076325" y="3505200"/>
          <p14:tracePt t="14276" x="1076325" y="3522663"/>
          <p14:tracePt t="14292" x="1076325" y="3549650"/>
          <p14:tracePt t="14308" x="1076325" y="3594100"/>
          <p14:tracePt t="14326" x="1076325" y="3613150"/>
          <p14:tracePt t="14342" x="1076325" y="3630613"/>
          <p14:tracePt t="14358" x="1076325" y="3657600"/>
          <p14:tracePt t="14375" x="1076325" y="3667125"/>
          <p14:tracePt t="14397" x="1076325" y="3684588"/>
          <p14:tracePt t="14410" x="1076325" y="3694113"/>
          <p14:tracePt t="14434" x="1076325" y="3702050"/>
          <p14:tracePt t="14556" x="1076325" y="3711575"/>
          <p14:tracePt t="18095" x="1066800" y="3711575"/>
          <p14:tracePt t="18402" x="1066800" y="3721100"/>
          <p14:tracePt t="18414" x="1057275" y="3721100"/>
          <p14:tracePt t="18439" x="1039813" y="3721100"/>
          <p14:tracePt t="18500" x="1022350" y="3721100"/>
          <p14:tracePt t="18512" x="995363" y="3721100"/>
          <p14:tracePt t="18525" x="977900" y="3721100"/>
          <p14:tracePt t="18538" x="958850" y="3729038"/>
          <p14:tracePt t="18552" x="931863" y="3738563"/>
          <p14:tracePt t="18569" x="923925" y="3746500"/>
          <p14:tracePt t="18586" x="923925" y="3756025"/>
          <p14:tracePt t="18602" x="914400" y="3756025"/>
          <p14:tracePt t="18619" x="904875" y="3765550"/>
          <p14:tracePt t="18636" x="904875" y="3773488"/>
          <p14:tracePt t="18653" x="896938" y="3783013"/>
          <p14:tracePt t="18670" x="887413" y="3819525"/>
          <p14:tracePt t="18687" x="877888" y="3827463"/>
          <p14:tracePt t="18703" x="869950" y="3846513"/>
          <p14:tracePt t="18720" x="869950" y="3863975"/>
          <p14:tracePt t="18737" x="860425" y="3873500"/>
          <p14:tracePt t="18757" x="850900" y="3881438"/>
          <p14:tracePt t="18771" x="850900" y="3890963"/>
          <p14:tracePt t="18787" x="850900" y="3898900"/>
          <p14:tracePt t="18804" x="842963" y="3917950"/>
          <p14:tracePt t="18821" x="842963" y="3935413"/>
          <p14:tracePt t="18837" x="842963" y="3944938"/>
          <p14:tracePt t="18854" x="842963" y="3979863"/>
          <p14:tracePt t="18871" x="833438" y="3998913"/>
          <p14:tracePt t="18887" x="833438" y="4025900"/>
          <p14:tracePt t="18905" x="825500" y="4033838"/>
          <p14:tracePt t="18921" x="825500" y="4043363"/>
          <p14:tracePt t="18937" x="825500" y="4060825"/>
          <p14:tracePt t="18955" x="825500" y="4070350"/>
          <p14:tracePt t="18971" x="825500" y="4078288"/>
          <p14:tracePt t="18987" x="825500" y="4097338"/>
          <p14:tracePt t="19005" x="825500" y="4114800"/>
          <p14:tracePt t="19021" x="825500" y="4151313"/>
          <p14:tracePt t="19039" x="825500" y="4168775"/>
          <p14:tracePt t="19055" x="825500" y="4178300"/>
          <p14:tracePt t="19071" x="825500" y="4203700"/>
          <p14:tracePt t="19090" x="825500" y="4213225"/>
          <p14:tracePt t="19112" x="825500" y="4222750"/>
          <p14:tracePt t="19136" x="825500" y="4230688"/>
          <p14:tracePt t="19148" x="825500" y="4240213"/>
          <p14:tracePt t="19161" x="825500" y="4249738"/>
          <p14:tracePt t="19173" x="825500" y="4267200"/>
          <p14:tracePt t="19197" x="825500" y="4276725"/>
          <p14:tracePt t="19209" x="825500" y="4284663"/>
          <p14:tracePt t="19222" x="825500" y="4303713"/>
          <p14:tracePt t="19237" x="825500" y="4321175"/>
          <p14:tracePt t="19254" x="825500" y="4356100"/>
          <p14:tracePt t="19271" x="825500" y="4365625"/>
          <p14:tracePt t="19287" x="825500" y="4375150"/>
          <p14:tracePt t="19304" x="825500" y="4392613"/>
          <p14:tracePt t="19321" x="825500" y="4402138"/>
          <p14:tracePt t="19344" x="833438" y="4410075"/>
          <p14:tracePt t="19356" x="833438" y="4419600"/>
          <p14:tracePt t="19371" x="842963" y="4429125"/>
          <p14:tracePt t="19388" x="860425" y="4446588"/>
          <p14:tracePt t="19405" x="850900" y="4456113"/>
          <p14:tracePt t="19992" x="833438" y="4473575"/>
          <p14:tracePt t="20005" x="806450" y="4518025"/>
          <p14:tracePt t="20017" x="788988" y="4545013"/>
          <p14:tracePt t="20030" x="771525" y="4572000"/>
          <p14:tracePt t="20042" x="762000" y="4589463"/>
          <p14:tracePt t="20057" x="752475" y="4598988"/>
          <p14:tracePt t="20074" x="744538" y="4616450"/>
          <p14:tracePt t="20091" x="744538" y="4625975"/>
          <p14:tracePt t="20108" x="735013" y="4635500"/>
          <p14:tracePt t="20124" x="735013" y="4652963"/>
          <p14:tracePt t="20142" x="725488" y="4652963"/>
          <p14:tracePt t="20157" x="725488" y="4670425"/>
          <p14:tracePt t="20174" x="725488" y="4706938"/>
          <p14:tracePt t="20192" x="725488" y="4724400"/>
          <p14:tracePt t="20208" x="725488" y="4760913"/>
          <p14:tracePt t="20226" x="725488" y="4778375"/>
          <p14:tracePt t="20242" x="725488" y="4787900"/>
          <p14:tracePt t="20259" x="725488" y="4805363"/>
          <p14:tracePt t="20276" x="725488" y="4813300"/>
          <p14:tracePt t="20298" x="725488" y="4822825"/>
          <p14:tracePt t="20310" x="725488" y="4832350"/>
          <p14:tracePt t="20323" x="735013" y="4840288"/>
          <p14:tracePt t="20340" x="752475" y="4859338"/>
          <p14:tracePt t="20357" x="788988" y="4886325"/>
          <p14:tracePt t="20374" x="806450" y="4886325"/>
          <p14:tracePt t="20390" x="825500" y="4903788"/>
          <p14:tracePt t="20407" x="850900" y="4921250"/>
          <p14:tracePt t="20424" x="860425" y="4930775"/>
          <p14:tracePt t="20441" x="877888" y="4948238"/>
          <p14:tracePt t="20459" x="887413" y="4957763"/>
          <p14:tracePt t="20475" x="887413" y="4965700"/>
          <p14:tracePt t="20492" x="904875" y="4965700"/>
          <p14:tracePt t="25779" x="904875" y="4975225"/>
          <p14:tracePt t="25782" x="896938" y="4975225"/>
          <p14:tracePt t="25794" x="896938" y="4992688"/>
          <p14:tracePt t="25807" x="887413" y="5002213"/>
          <p14:tracePt t="25823" x="877888" y="5029200"/>
          <p14:tracePt t="25839" x="815975" y="5137150"/>
          <p14:tracePt t="25857" x="779463" y="5181600"/>
          <p14:tracePt t="25873" x="752475" y="5208588"/>
          <p14:tracePt t="25889" x="717550" y="5280025"/>
          <p14:tracePt t="25907" x="708025" y="5324475"/>
          <p14:tracePt t="25923" x="690563" y="5414963"/>
          <p14:tracePt t="25941" x="681038" y="5449888"/>
          <p14:tracePt t="25956" x="673100" y="5476875"/>
          <p14:tracePt t="25973" x="673100" y="5522913"/>
          <p14:tracePt t="25991" x="673100" y="5540375"/>
          <p14:tracePt t="26007" x="673100" y="5567363"/>
          <p14:tracePt t="26024" x="673100" y="5656263"/>
          <p14:tracePt t="26041" x="673100" y="5692775"/>
          <p14:tracePt t="26057" x="673100" y="5727700"/>
          <p14:tracePt t="26074" x="673100" y="5754688"/>
          <p14:tracePt t="26090" x="673100" y="5764213"/>
          <p14:tracePt t="26369" x="654050" y="5781675"/>
          <p14:tracePt t="26380" x="646113" y="5800725"/>
          <p14:tracePt t="26394" x="627063" y="5845175"/>
          <p14:tracePt t="26407" x="609600" y="5926138"/>
          <p14:tracePt t="26424" x="582613" y="5997575"/>
          <p14:tracePt t="26441" x="538163" y="6086475"/>
          <p14:tracePt t="26458" x="520700" y="6132513"/>
          <p14:tracePt t="26475" x="474663" y="6265863"/>
          <p14:tracePt t="26492" x="447675" y="6319838"/>
          <p14:tracePt t="26508" x="439738" y="6373813"/>
          <p14:tracePt t="26525" x="412750" y="6418263"/>
          <p14:tracePt t="26542" x="412750" y="6427788"/>
          <p14:tracePt t="26559" x="412750" y="6437313"/>
          <p14:tracePt t="26574" x="403225" y="6454775"/>
          <p14:tracePt t="26591" x="403225" y="6464300"/>
          <p14:tracePt t="26607" x="393700" y="6481763"/>
          <p14:tracePt t="26624" x="393700" y="652621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91098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Домашнее задание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461155"/>
                </a:solidFill>
              </a:rPr>
              <a:t>Дорешать</a:t>
            </a:r>
            <a:r>
              <a:rPr lang="ru-RU" dirty="0" smtClean="0">
                <a:solidFill>
                  <a:srgbClr val="461155"/>
                </a:solidFill>
              </a:rPr>
              <a:t> № 1002, № 1003. Выучить свойства степеней</a:t>
            </a:r>
            <a:endParaRPr lang="ru-RU" dirty="0">
              <a:solidFill>
                <a:srgbClr val="46115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9" y="1828800"/>
            <a:ext cx="4802342" cy="4686300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21"/>
    </mc:Choice>
    <mc:Fallback>
      <p:transition spd="slow" advTm="14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42" x="430213" y="6445250"/>
          <p14:tracePt t="1155" x="430213" y="6410325"/>
          <p14:tracePt t="1167" x="430213" y="6391275"/>
          <p14:tracePt t="1180" x="430213" y="6364288"/>
          <p14:tracePt t="1194" x="439738" y="6337300"/>
          <p14:tracePt t="1210" x="474663" y="6211888"/>
          <p14:tracePt t="1228" x="501650" y="6149975"/>
          <p14:tracePt t="1244" x="520700" y="6113463"/>
          <p14:tracePt t="1263" x="538163" y="6086475"/>
          <p14:tracePt t="1279" x="546100" y="6078538"/>
          <p14:tracePt t="1295" x="555625" y="6069013"/>
          <p14:tracePt t="1314" x="555625" y="6059488"/>
          <p14:tracePt t="1338" x="565150" y="6059488"/>
          <p14:tracePt t="1350" x="592138" y="6059488"/>
          <p14:tracePt t="1374" x="609600" y="6059488"/>
          <p14:tracePt t="1387" x="636588" y="6059488"/>
          <p14:tracePt t="2281" x="636588" y="6051550"/>
          <p14:tracePt t="2982" x="636588" y="6042025"/>
          <p14:tracePt t="3007" x="636588" y="6032500"/>
          <p14:tracePt t="3020" x="636588" y="6024563"/>
          <p14:tracePt t="3031" x="636588" y="6007100"/>
          <p14:tracePt t="3044" x="636588" y="5997575"/>
          <p14:tracePt t="3055" x="636588" y="5988050"/>
          <p14:tracePt t="3069" x="636588" y="5980113"/>
          <p14:tracePt t="3083" x="636588" y="5961063"/>
          <p14:tracePt t="3100" x="636588" y="5943600"/>
          <p14:tracePt t="3119" x="636588" y="5926138"/>
          <p14:tracePt t="3134" x="654050" y="5916613"/>
          <p14:tracePt t="3151" x="690563" y="5835650"/>
          <p14:tracePt t="3168" x="735013" y="5781675"/>
          <p14:tracePt t="3184" x="779463" y="5727700"/>
          <p14:tracePt t="3201" x="869950" y="5648325"/>
          <p14:tracePt t="3218" x="896938" y="5611813"/>
          <p14:tracePt t="3234" x="931863" y="5557838"/>
          <p14:tracePt t="3253" x="958850" y="5503863"/>
          <p14:tracePt t="3269" x="977900" y="5459413"/>
          <p14:tracePt t="3285" x="985838" y="5397500"/>
          <p14:tracePt t="3301" x="1003300" y="5378450"/>
          <p14:tracePt t="3317" x="1012825" y="5370513"/>
          <p14:tracePt t="3333" x="1022350" y="5360988"/>
          <p14:tracePt t="3350" x="1030288" y="5351463"/>
          <p14:tracePt t="3367" x="1039813" y="5343525"/>
          <p14:tracePt t="3383" x="1076325" y="5343525"/>
          <p14:tracePt t="3400" x="1084263" y="5343525"/>
          <p14:tracePt t="3417" x="1093788" y="5343525"/>
          <p14:tracePt t="3434" x="1103313" y="5324475"/>
          <p14:tracePt t="4034" x="1111250" y="5307013"/>
          <p14:tracePt t="4047" x="1130300" y="5289550"/>
          <p14:tracePt t="4059" x="1155700" y="5270500"/>
          <p14:tracePt t="4072" x="1219200" y="5226050"/>
          <p14:tracePt t="4086" x="1308100" y="5154613"/>
          <p14:tracePt t="4103" x="1497013" y="5011738"/>
          <p14:tracePt t="4122" x="1568450" y="4965700"/>
          <p14:tracePt t="4138" x="1622425" y="4930775"/>
          <p14:tracePt t="4154" x="1720850" y="4886325"/>
          <p14:tracePt t="4172" x="1747838" y="4867275"/>
          <p14:tracePt t="4187" x="1784350" y="4859338"/>
          <p14:tracePt t="4203" x="1892300" y="4849813"/>
          <p14:tracePt t="4221" x="1936750" y="4840288"/>
          <p14:tracePt t="4237" x="1998663" y="4832350"/>
          <p14:tracePt t="4254" x="2089150" y="4813300"/>
          <p14:tracePt t="4271" x="2116138" y="4805363"/>
          <p14:tracePt t="4287" x="2151063" y="4795838"/>
          <p14:tracePt t="4305" x="2170113" y="4795838"/>
          <p14:tracePt t="4322" x="2178050" y="4795838"/>
          <p14:tracePt t="4337" x="2214563" y="4795838"/>
          <p14:tracePt t="4355" x="2232025" y="4787900"/>
          <p14:tracePt t="4369" x="2259013" y="4787900"/>
          <p14:tracePt t="4386" x="2330450" y="4760913"/>
          <p14:tracePt t="4403" x="2384425" y="4751388"/>
          <p14:tracePt t="4419" x="2438400" y="4741863"/>
          <p14:tracePt t="4436" x="2501900" y="4733925"/>
          <p14:tracePt t="4454" x="2519363" y="4724400"/>
          <p14:tracePt t="4471" x="2546350" y="4724400"/>
          <p14:tracePt t="4489" x="2554288" y="4714875"/>
          <p14:tracePt t="4505" x="2563813" y="4714875"/>
          <p14:tracePt t="4522" x="2563813" y="4706938"/>
          <p14:tracePt t="4635" x="2563813" y="4697413"/>
          <p14:tracePt t="4659" x="2563813" y="4687888"/>
          <p14:tracePt t="4695" x="2563813" y="4679950"/>
          <p14:tracePt t="4721" x="2563813" y="4670425"/>
          <p14:tracePt t="4794" x="2563813" y="4660900"/>
          <p14:tracePt t="4807" x="2563813" y="4652963"/>
          <p14:tracePt t="4843" x="2563813" y="4643438"/>
          <p14:tracePt t="4856" x="2563813" y="4635500"/>
          <p14:tracePt t="4867" x="2563813" y="4625975"/>
          <p14:tracePt t="4892" x="2563813" y="4616450"/>
          <p14:tracePt t="4905" x="2573338" y="4608513"/>
          <p14:tracePt t="4941" x="2581275" y="4589463"/>
          <p14:tracePt t="5430" x="2590800" y="4572000"/>
          <p14:tracePt t="5441" x="2608263" y="4554538"/>
          <p14:tracePt t="5454" x="2617788" y="4545013"/>
          <p14:tracePt t="5466" x="2627313" y="4527550"/>
          <p14:tracePt t="5479" x="2635250" y="4527550"/>
          <p14:tracePt t="5491" x="2644775" y="4508500"/>
          <p14:tracePt t="5507" x="2654300" y="4500563"/>
          <p14:tracePt t="5528" x="2662238" y="4500563"/>
          <p14:tracePt t="5552" x="2662238" y="4491038"/>
          <p14:tracePt t="5564" x="2671763" y="4491038"/>
          <p14:tracePt t="5577" x="2679700" y="4491038"/>
          <p14:tracePt t="5591" x="2679700" y="4483100"/>
          <p14:tracePt t="5607" x="2689225" y="4473575"/>
          <p14:tracePt t="5625" x="2698750" y="4464050"/>
          <p14:tracePt t="5640" x="2698750" y="4456113"/>
          <p14:tracePt t="5657" x="2716213" y="4437063"/>
          <p14:tracePt t="5676" x="2743200" y="4419600"/>
          <p14:tracePt t="5784" x="2760663" y="4383088"/>
          <p14:tracePt t="5797" x="2779713" y="4375150"/>
          <p14:tracePt t="5809" x="2806700" y="4365625"/>
          <p14:tracePt t="6695" x="2814638" y="4365625"/>
          <p14:tracePt t="6825" x="2824163" y="4365625"/>
          <p14:tracePt t="6836" x="2841625" y="4356100"/>
          <p14:tracePt t="6849" x="2859088" y="4356100"/>
          <p14:tracePt t="6862" x="2878138" y="4348163"/>
          <p14:tracePt t="6877" x="2905125" y="4348163"/>
          <p14:tracePt t="6894" x="2967038" y="4348163"/>
          <p14:tracePt t="6912" x="3003550" y="4338638"/>
          <p14:tracePt t="6927" x="3030538" y="4338638"/>
          <p14:tracePt t="6944" x="3074988" y="4321175"/>
          <p14:tracePt t="6962" x="3092450" y="4321175"/>
          <p14:tracePt t="6978" x="3163888" y="4303713"/>
          <p14:tracePt t="6997" x="3200400" y="4294188"/>
          <p14:tracePt t="7010" x="3244850" y="4284663"/>
          <p14:tracePt t="7027" x="3343275" y="4276725"/>
          <p14:tracePt t="7046" x="3370263" y="4267200"/>
          <p14:tracePt t="7061" x="3397250" y="4267200"/>
          <p14:tracePt t="7078" x="3433763" y="4267200"/>
          <p14:tracePt t="7096" x="3441700" y="4267200"/>
          <p14:tracePt t="7111" x="3460750" y="4267200"/>
          <p14:tracePt t="7128" x="3478213" y="4267200"/>
          <p14:tracePt t="7146" x="3495675" y="4267200"/>
          <p14:tracePt t="7161" x="3541713" y="4267200"/>
          <p14:tracePt t="7180" x="3559175" y="4267200"/>
          <p14:tracePt t="7195" x="3594100" y="4257675"/>
          <p14:tracePt t="7211" x="3657600" y="4257675"/>
          <p14:tracePt t="7229" x="3684588" y="4257675"/>
          <p14:tracePt t="7245" x="3702050" y="4257675"/>
          <p14:tracePt t="7262" x="3729038" y="4257675"/>
          <p14:tracePt t="7279" x="3746500" y="4257675"/>
          <p14:tracePt t="7295" x="3756025" y="4257675"/>
          <p14:tracePt t="7312" x="3765550" y="4257675"/>
          <p14:tracePt t="7329" x="3773488" y="4257675"/>
          <p14:tracePt t="7346" x="3783013" y="4257675"/>
          <p14:tracePt t="7364" x="3792538" y="4257675"/>
          <p14:tracePt t="8047" x="3810000" y="4257675"/>
          <p14:tracePt t="8059" x="3827463" y="4257675"/>
          <p14:tracePt t="8072" x="3846513" y="4257675"/>
          <p14:tracePt t="8084" x="3873500" y="4257675"/>
          <p14:tracePt t="8098" x="3890963" y="4257675"/>
          <p14:tracePt t="8113" x="3908425" y="4257675"/>
          <p14:tracePt t="8130" x="3952875" y="4257675"/>
          <p14:tracePt t="8148" x="3962400" y="4257675"/>
          <p14:tracePt t="8163" x="3971925" y="4267200"/>
          <p14:tracePt t="8180" x="3989388" y="4276725"/>
          <p14:tracePt t="8196" x="4006850" y="4276725"/>
          <p14:tracePt t="8213" x="4016375" y="4284663"/>
          <p14:tracePt t="8232" x="4025900" y="4284663"/>
          <p14:tracePt t="8247" x="4033838" y="4284663"/>
          <p14:tracePt t="8268" x="4033838" y="4294188"/>
          <p14:tracePt t="9179" x="4043363" y="4294188"/>
          <p14:tracePt t="9687" x="4043363" y="4303713"/>
          <p14:tracePt t="9700" x="4043363" y="4311650"/>
          <p14:tracePt t="9736" x="4043363" y="4321175"/>
          <p14:tracePt t="9761" x="4043363" y="4330700"/>
          <p14:tracePt t="9774" x="4043363" y="4338638"/>
          <p14:tracePt t="9797" x="4043363" y="4348163"/>
          <p14:tracePt t="9810" x="4043363" y="4365625"/>
          <p14:tracePt t="9835" x="4043363" y="4375150"/>
          <p14:tracePt t="9945" x="4033838" y="4375150"/>
          <p14:tracePt t="9969" x="4016375" y="4383088"/>
          <p14:tracePt t="9981" x="4006850" y="4392613"/>
          <p14:tracePt t="9994" x="3998913" y="4402138"/>
          <p14:tracePt t="10006" x="3979863" y="4402138"/>
          <p14:tracePt t="10019" x="3952875" y="4402138"/>
          <p14:tracePt t="10036" x="3908425" y="4410075"/>
          <p14:tracePt t="10053" x="3773488" y="4429125"/>
          <p14:tracePt t="10070" x="3711575" y="4446588"/>
          <p14:tracePt t="10086" x="3657600" y="4464050"/>
          <p14:tracePt t="10103" x="3568700" y="4508500"/>
          <p14:tracePt t="10121" x="3522663" y="4535488"/>
          <p14:tracePt t="10136" x="3389313" y="4589463"/>
          <p14:tracePt t="10154" x="3308350" y="4616450"/>
          <p14:tracePt t="10170" x="3244850" y="4635500"/>
          <p14:tracePt t="10186" x="3163888" y="4660900"/>
          <p14:tracePt t="10204" x="3146425" y="4660900"/>
          <p14:tracePt t="10220" x="3136900" y="4670425"/>
          <p14:tracePt t="10237" x="3119438" y="4679950"/>
          <p14:tracePt t="10254" x="3111500" y="4679950"/>
          <p14:tracePt t="10270" x="3101975" y="4679950"/>
          <p14:tracePt t="10287" x="3101975" y="4687888"/>
          <p14:tracePt t="10303" x="3092450" y="4687888"/>
          <p14:tracePt t="11220" x="3074988" y="4687888"/>
          <p14:tracePt t="11486" x="3038475" y="4687888"/>
          <p14:tracePt t="11499" x="3011488" y="4697413"/>
          <p14:tracePt t="11511" x="2976563" y="4697413"/>
          <p14:tracePt t="11525" x="2940050" y="4697413"/>
          <p14:tracePt t="11543" x="2886075" y="4706938"/>
          <p14:tracePt t="11558" x="2662238" y="4751388"/>
          <p14:tracePt t="11574" x="2474913" y="4787900"/>
          <p14:tracePt t="11590" x="2295525" y="4849813"/>
          <p14:tracePt t="11607" x="2025650" y="5011738"/>
          <p14:tracePt t="11626" x="1900238" y="5065713"/>
          <p14:tracePt t="11641" x="1568450" y="5172075"/>
          <p14:tracePt t="11660" x="1460500" y="5199063"/>
          <p14:tracePt t="11676" x="1389063" y="5235575"/>
          <p14:tracePt t="11690" x="1255713" y="5316538"/>
          <p14:tracePt t="11707" x="1192213" y="5370513"/>
          <p14:tracePt t="11722" x="1111250" y="5449888"/>
          <p14:tracePt t="11739" x="887413" y="5611813"/>
          <p14:tracePt t="11757" x="771525" y="5665788"/>
          <p14:tracePt t="11773" x="698500" y="5702300"/>
          <p14:tracePt t="11789" x="600075" y="5781675"/>
          <p14:tracePt t="11807" x="573088" y="5827713"/>
          <p14:tracePt t="11823" x="546100" y="5899150"/>
          <p14:tracePt t="11840" x="493713" y="6086475"/>
          <p14:tracePt t="11857" x="466725" y="6159500"/>
          <p14:tracePt t="11873" x="447675" y="6221413"/>
          <p14:tracePt t="11890" x="447675" y="6238875"/>
          <p14:tracePt t="12183" x="447675" y="6257925"/>
          <p14:tracePt t="12196" x="447675" y="6284913"/>
          <p14:tracePt t="12209" x="447675" y="6319838"/>
          <p14:tracePt t="12221" x="447675" y="6373813"/>
          <p14:tracePt t="12233" x="447675" y="6400800"/>
          <p14:tracePt t="12246" x="447675" y="6427788"/>
          <p14:tracePt t="12259" x="447675" y="6437313"/>
          <p14:tracePt t="12275" x="447675" y="6454775"/>
          <p14:tracePt t="12292" x="447675" y="6472238"/>
          <p14:tracePt t="12309" x="447675" y="6489700"/>
          <p14:tracePt t="12416" x="447675" y="649922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162045" cy="1507067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Будьте здоровы !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587" y="685800"/>
            <a:ext cx="7121027" cy="3614738"/>
          </a:xfrm>
        </p:spPr>
      </p:pic>
      <p:sp>
        <p:nvSpPr>
          <p:cNvPr id="5" name="Прямоугольник 4"/>
          <p:cNvSpPr/>
          <p:nvPr/>
        </p:nvSpPr>
        <p:spPr>
          <a:xfrm>
            <a:off x="3439236" y="685800"/>
            <a:ext cx="4653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Урок закончен</a:t>
            </a:r>
            <a:endParaRPr lang="ru-RU" sz="3200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3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2"/>
    </mc:Choice>
    <mc:Fallback>
      <p:transition spd="slow" advTm="4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517</TotalTime>
  <Words>216</Words>
  <Application>Microsoft Office PowerPoint</Application>
  <PresentationFormat>Широкоэкранный</PresentationFormat>
  <Paragraphs>31</Paragraphs>
  <Slides>9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Cambria Math</vt:lpstr>
      <vt:lpstr>Century Gothic</vt:lpstr>
      <vt:lpstr>Wingdings 3</vt:lpstr>
      <vt:lpstr>Сектор</vt:lpstr>
      <vt:lpstr>Школа – гимназия им. С.М.Кирова</vt:lpstr>
      <vt:lpstr>«Свойства степени с целым показателем»  урок алгебры 8 класс  учитель математики Князева Е.В.</vt:lpstr>
      <vt:lpstr>повторение</vt:lpstr>
      <vt:lpstr>Презентация PowerPoint</vt:lpstr>
      <vt:lpstr>(6-4)-2:610 = 68 : 610 = 68-10 = 6-2 = 1/6^2  = 1/36</vt:lpstr>
      <vt:lpstr>Решим задания из учебника, № 1002  и № 1003 по одному примеру</vt:lpstr>
      <vt:lpstr>Для того чтобы преобразовывать или вычислять значения выражений, содержащих степени нужно знать:</vt:lpstr>
      <vt:lpstr>Домашнее задание</vt:lpstr>
      <vt:lpstr>Будьте здоровы 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– гимназия им. С.М.Кирова</dc:title>
  <dc:creator>Князева Е.В.</dc:creator>
  <cp:lastModifiedBy>Пользователь</cp:lastModifiedBy>
  <cp:revision>24</cp:revision>
  <dcterms:created xsi:type="dcterms:W3CDTF">2020-04-05T10:10:12Z</dcterms:created>
  <dcterms:modified xsi:type="dcterms:W3CDTF">2020-04-06T16:37:32Z</dcterms:modified>
</cp:coreProperties>
</file>