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6" r:id="rId1"/>
  </p:sldMasterIdLst>
  <p:notesMasterIdLst>
    <p:notesMasterId r:id="rId10"/>
  </p:notesMasterIdLst>
  <p:handoutMasterIdLst>
    <p:handoutMasterId r:id="rId11"/>
  </p:handoutMasterIdLst>
  <p:sldIdLst>
    <p:sldId id="265" r:id="rId2"/>
    <p:sldId id="256" r:id="rId3"/>
    <p:sldId id="257" r:id="rId4"/>
    <p:sldId id="261" r:id="rId5"/>
    <p:sldId id="258" r:id="rId6"/>
    <p:sldId id="259" r:id="rId7"/>
    <p:sldId id="262" r:id="rId8"/>
    <p:sldId id="263" r:id="rId9"/>
  </p:sldIdLst>
  <p:sldSz cx="12801600" cy="9601200" type="A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00"/>
    <a:srgbClr val="FF33CC"/>
    <a:srgbClr val="FFFFCC"/>
    <a:srgbClr val="FFFFFF"/>
    <a:srgbClr val="22A91F"/>
    <a:srgbClr val="44D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5504" autoAdjust="0"/>
  </p:normalViewPr>
  <p:slideViewPr>
    <p:cSldViewPr>
      <p:cViewPr varScale="1">
        <p:scale>
          <a:sx n="36" d="100"/>
          <a:sy n="36" d="100"/>
        </p:scale>
        <p:origin x="1354" y="29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5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5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0F89430-AAAE-4CEE-8322-44A854BA5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3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3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3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A3916EF-8D8E-4E26-BB2C-1D7D879F0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807950" cy="9591675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6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567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60438" y="2368550"/>
            <a:ext cx="10880725" cy="2432050"/>
          </a:xfrm>
        </p:spPr>
        <p:txBody>
          <a:bodyPr lIns="127939" tIns="63973" rIns="127939" bIns="63973" anchor="b"/>
          <a:lstStyle>
            <a:lvl1pPr>
              <a:defRPr sz="76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2567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20875" y="5440363"/>
            <a:ext cx="8959850" cy="2454275"/>
          </a:xfrm>
        </p:spPr>
        <p:txBody>
          <a:bodyPr lIns="127939" tIns="63973" rIns="127939" bIns="63973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939" tIns="63973" rIns="127939" bIns="63973"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939" tIns="63973" rIns="127939" bIns="63973"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939" tIns="63973" rIns="127939" bIns="63973"/>
          <a:lstStyle>
            <a:lvl1pPr>
              <a:defRPr smtClean="0"/>
            </a:lvl1pPr>
          </a:lstStyle>
          <a:p>
            <a:pPr>
              <a:defRPr/>
            </a:pPr>
            <a:fld id="{9DC4E442-4CC3-4A5B-B024-3C14FC58A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DCA0C-E476-4525-8E6A-6D08E2EC7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2113" y="388938"/>
            <a:ext cx="2879725" cy="81946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763" y="388938"/>
            <a:ext cx="8489950" cy="8194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1A982-6058-40DA-956B-BF93F07F1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7CFE6-E595-4DCE-AC1E-900D638AD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025"/>
            <a:ext cx="10880725" cy="19081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8763"/>
            <a:ext cx="10880725" cy="21002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A3E1A-550A-4124-9902-1E5B85855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9763" y="2239963"/>
            <a:ext cx="5684837" cy="634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77000" y="2239963"/>
            <a:ext cx="5684838" cy="634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ED268-A997-4BF7-80DF-D5337641E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763" y="2149475"/>
            <a:ext cx="5656262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9763" y="3044825"/>
            <a:ext cx="5656262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2400" y="2149475"/>
            <a:ext cx="5659438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2400" y="3044825"/>
            <a:ext cx="5659438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FF161-ADF5-49D9-9B7F-67BCEB89B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8E7A2-09E7-47F7-A3A4-D1185387A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310DC-08C2-40F0-ABF5-D419A217E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763" y="382588"/>
            <a:ext cx="4211637" cy="16271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5388" y="382588"/>
            <a:ext cx="7156450" cy="819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763" y="2009775"/>
            <a:ext cx="4211637" cy="6567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4F2AF-8850-471D-805E-3E137369B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838" y="6721475"/>
            <a:ext cx="7680325" cy="7921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838" y="857250"/>
            <a:ext cx="7680325" cy="5761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838" y="7513638"/>
            <a:ext cx="7680325" cy="1127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D965D-9555-49CA-99AA-CA99A3CF5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32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12809537" cy="9591675"/>
            <a:chOff x="1" y="0"/>
            <a:chExt cx="5763" cy="4316"/>
          </a:xfrm>
        </p:grpSpPr>
        <p:sp>
          <p:nvSpPr>
            <p:cNvPr id="32461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461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461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2461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461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461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461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461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462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462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462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462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462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462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462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462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2462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462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4630" name="Freeform 22"/>
            <p:cNvSpPr>
              <a:spLocks/>
            </p:cNvSpPr>
            <p:nvPr/>
          </p:nvSpPr>
          <p:spPr bwMode="hidden">
            <a:xfrm>
              <a:off x="4776" y="0"/>
              <a:ext cx="983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63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464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39763" y="388938"/>
            <a:ext cx="11522075" cy="15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7970" tIns="63987" rIns="127970" bIns="63987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464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740775"/>
            <a:ext cx="29876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7970" tIns="63987" rIns="127970" bIns="63987" numCol="1" anchor="t" anchorCtr="0" compatLnSpc="1">
            <a:prstTxWarp prst="textNoShape">
              <a:avLst/>
            </a:prstTxWarp>
          </a:bodyPr>
          <a:lstStyle>
            <a:lvl1pPr defTabSz="1279525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464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7125"/>
            <a:ext cx="4054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7970" tIns="63987" rIns="127970" bIns="63987" numCol="1" anchor="t" anchorCtr="0" compatLnSpc="1">
            <a:prstTxWarp prst="textNoShape">
              <a:avLst/>
            </a:prstTxWarp>
          </a:bodyPr>
          <a:lstStyle>
            <a:lvl1pPr algn="ctr" defTabSz="1279525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465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0775"/>
            <a:ext cx="29876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7970" tIns="63987" rIns="127970" bIns="63987" numCol="1" anchor="t" anchorCtr="0" compatLnSpc="1">
            <a:prstTxWarp prst="textNoShape">
              <a:avLst/>
            </a:prstTxWarp>
          </a:bodyPr>
          <a:lstStyle>
            <a:lvl1pPr algn="r" defTabSz="1279525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2AD1FE3-26BA-470A-8B26-15BD7DB41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246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2239963"/>
            <a:ext cx="11522075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7970" tIns="63987" rIns="127970" bIns="639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9" r:id="rId1"/>
    <p:sldLayoutId id="2147483928" r:id="rId2"/>
    <p:sldLayoutId id="2147483927" r:id="rId3"/>
    <p:sldLayoutId id="2147483926" r:id="rId4"/>
    <p:sldLayoutId id="2147483925" r:id="rId5"/>
    <p:sldLayoutId id="2147483924" r:id="rId6"/>
    <p:sldLayoutId id="2147483923" r:id="rId7"/>
    <p:sldLayoutId id="2147483922" r:id="rId8"/>
    <p:sldLayoutId id="2147483921" r:id="rId9"/>
    <p:sldLayoutId id="2147483920" r:id="rId10"/>
    <p:sldLayoutId id="21474839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4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1039813" indent="-400050" algn="l" defTabSz="1279525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600200" indent="-320675" algn="l" defTabSz="127952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3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2239963" indent="-319088" algn="l" defTabSz="12795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879725" indent="-319088" algn="l" defTabSz="1279525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3336925" indent="-319088" algn="l" defTabSz="1279525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794125" indent="-319088" algn="l" defTabSz="1279525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4251325" indent="-319088" algn="l" defTabSz="1279525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708525" indent="-319088" algn="l" defTabSz="1279525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280120" y="228092"/>
            <a:ext cx="11561043" cy="6516724"/>
          </a:xfrm>
        </p:spPr>
        <p:txBody>
          <a:bodyPr/>
          <a:lstStyle/>
          <a:p>
            <a:r>
              <a:rPr lang="ky-KG" sz="6600" dirty="0" smtClean="0"/>
              <a:t>Теплоключенка айылынын</a:t>
            </a:r>
            <a:br>
              <a:rPr lang="ky-KG" sz="6600" dirty="0" smtClean="0"/>
            </a:br>
            <a:r>
              <a:rPr lang="ky-KG" sz="6600" dirty="0" smtClean="0"/>
              <a:t>С.М.Киров атындагы</a:t>
            </a:r>
            <a:br>
              <a:rPr lang="ky-KG" sz="6600" dirty="0" smtClean="0"/>
            </a:br>
            <a:r>
              <a:rPr lang="ky-KG" sz="6600" dirty="0" smtClean="0"/>
              <a:t>гимназиянын</a:t>
            </a:r>
            <a:br>
              <a:rPr lang="ky-KG" sz="6600" dirty="0" smtClean="0"/>
            </a:br>
            <a:r>
              <a:rPr lang="ky-KG" sz="6600" dirty="0" smtClean="0"/>
              <a:t> мугалими-Гарифулина Д.К.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 flipV="1">
            <a:off x="2764395" y="7894638"/>
            <a:ext cx="8116329" cy="111843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9244"/>
      </p:ext>
    </p:extLst>
  </p:cSld>
  <p:clrMapOvr>
    <a:masterClrMapping/>
  </p:clrMapOvr>
  <p:transition advTm="419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960438" y="236476"/>
            <a:ext cx="10880725" cy="7768480"/>
          </a:xfrm>
        </p:spPr>
        <p:txBody>
          <a:bodyPr/>
          <a:lstStyle/>
          <a:p>
            <a:r>
              <a:rPr lang="ky-KG" b="1" dirty="0" smtClean="0"/>
              <a:t>Кеңеш Жусупов</a:t>
            </a:r>
            <a:br>
              <a:rPr lang="ky-KG" b="1" dirty="0" smtClean="0"/>
            </a:br>
            <a:r>
              <a:rPr lang="ky-KG" b="1" dirty="0" smtClean="0"/>
              <a:t/>
            </a:r>
            <a:br>
              <a:rPr lang="ky-KG" b="1" dirty="0" smtClean="0"/>
            </a:br>
            <a:r>
              <a:rPr lang="ky-KG" sz="7200" b="1" dirty="0" smtClean="0"/>
              <a:t>«Ыр сабындагы өмүр»</a:t>
            </a:r>
            <a:r>
              <a:rPr lang="ky-KG" b="1" dirty="0" smtClean="0"/>
              <a:t/>
            </a:r>
            <a:br>
              <a:rPr lang="ky-KG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pic>
        <p:nvPicPr>
          <p:cNvPr id="10" name="Звук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34850" y="8934450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advTm="254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4155" y="674630"/>
            <a:ext cx="12197445" cy="8554461"/>
          </a:xfrm>
        </p:spPr>
        <p:txBody>
          <a:bodyPr/>
          <a:lstStyle/>
          <a:p>
            <a:pPr marL="0" indent="0">
              <a:buNone/>
            </a:pPr>
            <a:endParaRPr lang="ky-KG" dirty="0" smtClean="0"/>
          </a:p>
          <a:p>
            <a:pPr marL="0" indent="0">
              <a:buNone/>
            </a:pPr>
            <a:r>
              <a:rPr lang="ky-KG" dirty="0"/>
              <a:t> </a:t>
            </a:r>
            <a:r>
              <a:rPr lang="ky-KG" sz="4800" dirty="0" smtClean="0"/>
              <a:t>Мен тансам: ырдан танбайм,</a:t>
            </a:r>
          </a:p>
          <a:p>
            <a:pPr marL="0" indent="0">
              <a:buNone/>
            </a:pPr>
            <a:r>
              <a:rPr lang="ky-KG" sz="4800" dirty="0" smtClean="0"/>
              <a:t> Ыры жок өмүрүмө канааттанбайм.</a:t>
            </a:r>
          </a:p>
          <a:p>
            <a:pPr marL="0" indent="0">
              <a:buNone/>
            </a:pPr>
            <a:r>
              <a:rPr lang="ky-KG" sz="4800" dirty="0" smtClean="0"/>
              <a:t> Кудайга миң мертебе </a:t>
            </a:r>
          </a:p>
          <a:p>
            <a:pPr marL="0" indent="0">
              <a:buNone/>
            </a:pPr>
            <a:r>
              <a:rPr lang="ky-KG" sz="4800" dirty="0"/>
              <a:t> </a:t>
            </a:r>
            <a:r>
              <a:rPr lang="ky-KG" sz="4800" dirty="0" smtClean="0"/>
              <a:t>                            калп айтсам да,</a:t>
            </a:r>
          </a:p>
          <a:p>
            <a:pPr marL="0" indent="0">
              <a:buNone/>
            </a:pPr>
            <a:r>
              <a:rPr lang="ky-KG" sz="4800" dirty="0" smtClean="0"/>
              <a:t> Ырыма бир мертебе </a:t>
            </a:r>
          </a:p>
          <a:p>
            <a:pPr marL="0" indent="0">
              <a:buNone/>
            </a:pPr>
            <a:r>
              <a:rPr lang="ky-KG" sz="4800" dirty="0" smtClean="0"/>
              <a:t>                            калп айта албайм</a:t>
            </a:r>
            <a:r>
              <a:rPr lang="ky-KG" dirty="0" smtClean="0"/>
              <a:t>.</a:t>
            </a:r>
            <a:endParaRPr lang="en-US" dirty="0">
              <a:latin typeface="Blackadder ITC" panose="04020505051007020D02" pitchFamily="82" charset="0"/>
            </a:endParaRPr>
          </a:p>
          <a:p>
            <a:pPr marL="0" indent="0">
              <a:buNone/>
            </a:pPr>
            <a:endParaRPr lang="ky-KG" dirty="0" smtClean="0"/>
          </a:p>
          <a:p>
            <a:pPr marL="0" indent="0">
              <a:buNone/>
            </a:pPr>
            <a:r>
              <a:rPr lang="ky-KG" dirty="0" smtClean="0"/>
              <a:t>                                  </a:t>
            </a:r>
            <a:r>
              <a:rPr lang="ky-KG" sz="3600" dirty="0" smtClean="0"/>
              <a:t>А. Осмонов</a:t>
            </a:r>
            <a:endParaRPr lang="ru-RU" sz="3600" dirty="0"/>
          </a:p>
        </p:txBody>
      </p:sp>
      <p:pic>
        <p:nvPicPr>
          <p:cNvPr id="9" name="Звук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34850" y="8934450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advTm="351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88938"/>
            <a:ext cx="12161838" cy="7976058"/>
          </a:xfrm>
        </p:spPr>
        <p:txBody>
          <a:bodyPr/>
          <a:lstStyle/>
          <a:p>
            <a:pPr marL="479425" lvl="0" indent="-479425" algn="l">
              <a:spcBef>
                <a:spcPct val="20000"/>
              </a:spcBef>
            </a:pPr>
            <a:r>
              <a:rPr lang="ky-KG" sz="4500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/>
            </a:r>
            <a:br>
              <a:rPr lang="ky-KG" sz="4500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</a:br>
            <a:r>
              <a:rPr lang="ky-KG" sz="4500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Эң </a:t>
            </a:r>
            <a:r>
              <a:rPr lang="ky-KG" sz="450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жаш калып, эсте </a:t>
            </a:r>
            <a:r>
              <a:rPr lang="ky-KG" sz="4500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калбай ата-эне,</a:t>
            </a:r>
            <a:br>
              <a:rPr lang="ky-KG" sz="4500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</a:br>
            <a:r>
              <a:rPr lang="ky-KG" sz="4500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Кайнап бышып далай</a:t>
            </a:r>
            <a:br>
              <a:rPr lang="ky-KG" sz="4500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</a:br>
            <a:r>
              <a:rPr lang="ky-KG" sz="450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 </a:t>
            </a:r>
            <a:r>
              <a:rPr lang="ky-KG" sz="4500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                             кыйын кездерге.</a:t>
            </a:r>
            <a:br>
              <a:rPr lang="ky-KG" sz="4500" dirty="0" smtClean="0">
                <a:solidFill>
                  <a:srgbClr val="FFFFFF"/>
                </a:solidFill>
                <a:latin typeface="Verdana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2348" y="8364996"/>
            <a:ext cx="9829490" cy="2186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34850" y="89344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84594"/>
      </p:ext>
    </p:extLst>
  </p:cSld>
  <p:clrMapOvr>
    <a:masterClrMapping/>
  </p:clrMapOvr>
  <p:transition advTm="390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9763" y="893709"/>
            <a:ext cx="11522075" cy="7689904"/>
          </a:xfrm>
        </p:spPr>
        <p:txBody>
          <a:bodyPr/>
          <a:lstStyle/>
          <a:p>
            <a:pPr marL="0" indent="0">
              <a:buNone/>
            </a:pPr>
            <a:r>
              <a:rPr lang="ky-KG" dirty="0" smtClean="0"/>
              <a:t>  </a:t>
            </a:r>
          </a:p>
          <a:p>
            <a:pPr marL="0" indent="0">
              <a:buNone/>
            </a:pPr>
            <a:endParaRPr lang="ky-KG" sz="4400" dirty="0"/>
          </a:p>
          <a:p>
            <a:pPr marL="0" indent="0">
              <a:buNone/>
            </a:pPr>
            <a:r>
              <a:rPr lang="ky-KG" sz="4400" dirty="0" smtClean="0"/>
              <a:t>Таштан болоор,кумдан болор                                     						төшөгүм;</a:t>
            </a:r>
          </a:p>
          <a:p>
            <a:pPr marL="0" indent="0">
              <a:buNone/>
            </a:pPr>
            <a:r>
              <a:rPr lang="ky-KG" sz="4400" dirty="0" smtClean="0"/>
              <a:t>Аз  болсо да сыртта калар сөздөрүм,</a:t>
            </a:r>
          </a:p>
          <a:p>
            <a:pPr marL="0" indent="0">
              <a:buNone/>
            </a:pPr>
            <a:r>
              <a:rPr lang="ky-KG" sz="4400" dirty="0" smtClean="0"/>
              <a:t>Өлсөм дагы жара тээп мүрзөмдү</a:t>
            </a:r>
          </a:p>
          <a:p>
            <a:pPr marL="0" indent="0">
              <a:buNone/>
            </a:pPr>
            <a:r>
              <a:rPr lang="ky-KG" sz="4400" dirty="0" smtClean="0"/>
              <a:t>Буудан болуп, таскак </a:t>
            </a:r>
          </a:p>
          <a:p>
            <a:pPr marL="0" indent="0">
              <a:buNone/>
            </a:pPr>
            <a:r>
              <a:rPr lang="ky-KG" sz="4400" dirty="0"/>
              <a:t> </a:t>
            </a:r>
            <a:r>
              <a:rPr lang="ky-KG" sz="4400" dirty="0" smtClean="0"/>
              <a:t>					салып өтөрмүн</a:t>
            </a:r>
            <a:r>
              <a:rPr lang="ky-KG" sz="4400" dirty="0" smtClean="0"/>
              <a:t>.</a:t>
            </a:r>
          </a:p>
          <a:p>
            <a:pPr marL="0" indent="0" algn="r">
              <a:buNone/>
            </a:pPr>
            <a:endParaRPr lang="ky-KG" sz="3600" dirty="0" smtClean="0"/>
          </a:p>
          <a:p>
            <a:pPr marL="0" indent="0" algn="r">
              <a:buNone/>
            </a:pPr>
            <a:r>
              <a:rPr lang="ky-KG" sz="3600" dirty="0" smtClean="0"/>
              <a:t>(«Эскерме»)</a:t>
            </a:r>
            <a:endParaRPr lang="ru-RU" sz="3200" dirty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34850" y="8934450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advTm="446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7779" y="1420095"/>
            <a:ext cx="11522075" cy="639167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«…</a:t>
            </a:r>
            <a:r>
              <a:rPr lang="ru-RU" dirty="0" err="1" smtClean="0"/>
              <a:t>Ойлойм</a:t>
            </a:r>
            <a:r>
              <a:rPr lang="ru-RU" dirty="0" smtClean="0"/>
              <a:t> да </a:t>
            </a:r>
            <a:r>
              <a:rPr lang="ru-RU" dirty="0" err="1" smtClean="0"/>
              <a:t>ойго</a:t>
            </a:r>
            <a:r>
              <a:rPr lang="ru-RU" dirty="0" smtClean="0"/>
              <a:t> </a:t>
            </a:r>
            <a:r>
              <a:rPr lang="ru-RU" dirty="0" err="1" smtClean="0"/>
              <a:t>батып</a:t>
            </a:r>
            <a:r>
              <a:rPr lang="ru-RU" dirty="0" smtClean="0"/>
              <a:t> </a:t>
            </a:r>
            <a:r>
              <a:rPr lang="ru-RU" dirty="0" err="1" smtClean="0"/>
              <a:t>бекер</a:t>
            </a:r>
            <a:r>
              <a:rPr lang="ru-RU" dirty="0" smtClean="0"/>
              <a:t> 							</a:t>
            </a:r>
            <a:r>
              <a:rPr lang="ru-RU" dirty="0" err="1" smtClean="0"/>
              <a:t>турбайм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err="1" smtClean="0"/>
              <a:t>Пушкинден</a:t>
            </a:r>
            <a:r>
              <a:rPr lang="ru-RU" dirty="0" smtClean="0"/>
              <a:t>, Шота </a:t>
            </a:r>
            <a:r>
              <a:rPr lang="ru-RU" dirty="0" err="1" smtClean="0"/>
              <a:t>абамдан</a:t>
            </a:r>
            <a:r>
              <a:rPr lang="ru-RU" dirty="0" smtClean="0"/>
              <a:t> </a:t>
            </a:r>
            <a:r>
              <a:rPr lang="ru-RU" dirty="0" err="1" smtClean="0"/>
              <a:t>акыл</a:t>
            </a:r>
            <a:r>
              <a:rPr lang="ru-RU" dirty="0" smtClean="0"/>
              <a:t> 							</a:t>
            </a:r>
            <a:r>
              <a:rPr lang="ru-RU" dirty="0" err="1" smtClean="0"/>
              <a:t>сурайм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err="1" smtClean="0"/>
              <a:t>Жок</a:t>
            </a:r>
            <a:r>
              <a:rPr lang="ru-RU" dirty="0" smtClean="0"/>
              <a:t> </a:t>
            </a:r>
            <a:r>
              <a:rPr lang="ru-RU" dirty="0" err="1" smtClean="0"/>
              <a:t>дешпейт</a:t>
            </a:r>
            <a:r>
              <a:rPr lang="ru-RU" dirty="0" smtClean="0"/>
              <a:t>, </a:t>
            </a:r>
            <a:r>
              <a:rPr lang="ru-RU" dirty="0" err="1" smtClean="0"/>
              <a:t>мындай</a:t>
            </a:r>
            <a:r>
              <a:rPr lang="ru-RU" dirty="0" smtClean="0"/>
              <a:t> </a:t>
            </a:r>
            <a:r>
              <a:rPr lang="ru-RU" dirty="0" err="1" smtClean="0"/>
              <a:t>дешип</a:t>
            </a:r>
            <a:r>
              <a:rPr lang="ru-RU" dirty="0" smtClean="0"/>
              <a:t> </a:t>
            </a:r>
            <a:r>
              <a:rPr lang="ru-RU" dirty="0" err="1" smtClean="0"/>
              <a:t>айтып</a:t>
            </a:r>
            <a:r>
              <a:rPr lang="ru-RU" dirty="0" smtClean="0"/>
              <a:t> 							берет,</a:t>
            </a:r>
          </a:p>
          <a:p>
            <a:pPr marL="0" indent="0">
              <a:buNone/>
            </a:pPr>
            <a:r>
              <a:rPr lang="ru-RU" dirty="0" err="1" smtClean="0"/>
              <a:t>Кайрадан</a:t>
            </a:r>
            <a:r>
              <a:rPr lang="ru-RU" dirty="0" smtClean="0"/>
              <a:t> </a:t>
            </a:r>
            <a:r>
              <a:rPr lang="ru-RU" dirty="0" err="1" smtClean="0"/>
              <a:t>көбүн</a:t>
            </a:r>
            <a:r>
              <a:rPr lang="ru-RU" dirty="0" smtClean="0"/>
              <a:t> </a:t>
            </a:r>
            <a:r>
              <a:rPr lang="ru-RU" dirty="0" err="1" smtClean="0"/>
              <a:t>ойлойм</a:t>
            </a:r>
            <a:r>
              <a:rPr lang="ru-RU" dirty="0" smtClean="0"/>
              <a:t>, </a:t>
            </a:r>
            <a:r>
              <a:rPr lang="ru-RU" dirty="0" err="1" smtClean="0"/>
              <a:t>иргейм</a:t>
            </a:r>
            <a:r>
              <a:rPr lang="ru-RU" dirty="0" smtClean="0"/>
              <a:t>, 							</a:t>
            </a:r>
            <a:r>
              <a:rPr lang="ru-RU" dirty="0" err="1" smtClean="0"/>
              <a:t>ылгайм</a:t>
            </a:r>
            <a:r>
              <a:rPr lang="ru-RU" dirty="0" smtClean="0"/>
              <a:t>…»</a:t>
            </a:r>
          </a:p>
          <a:p>
            <a:pPr marL="0" indent="0" algn="r">
              <a:buNone/>
            </a:pPr>
            <a:endParaRPr lang="ky-KG" sz="3600" dirty="0" smtClean="0"/>
          </a:p>
          <a:p>
            <a:pPr marL="0" indent="0" algn="r">
              <a:buNone/>
            </a:pPr>
            <a:r>
              <a:rPr lang="ky-KG" sz="3600" dirty="0" smtClean="0"/>
              <a:t>(«Жамандоо»)</a:t>
            </a:r>
            <a:endParaRPr lang="ru-RU" sz="3600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34850" y="8934450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advTm="333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y-KG" dirty="0" smtClean="0"/>
              <a:t>«Түн суук, кыш ышкырат үйлөрдү        							ачып,</a:t>
            </a:r>
          </a:p>
          <a:p>
            <a:pPr marL="0" indent="0">
              <a:buNone/>
            </a:pPr>
            <a:r>
              <a:rPr lang="ky-KG" dirty="0" smtClean="0"/>
              <a:t>Ой кырга дубана албас күмүш 								чачып.</a:t>
            </a:r>
          </a:p>
          <a:p>
            <a:pPr marL="0" indent="0">
              <a:buNone/>
            </a:pPr>
            <a:r>
              <a:rPr lang="ky-KG" dirty="0" smtClean="0"/>
              <a:t>Ыйлатат, урат, ойнойт, ыза кылат,</a:t>
            </a:r>
          </a:p>
          <a:p>
            <a:pPr marL="0" indent="0">
              <a:buNone/>
            </a:pPr>
            <a:r>
              <a:rPr lang="ky-KG" dirty="0" smtClean="0"/>
              <a:t>Жыргалдуу жазды алыска ала 							качып...»</a:t>
            </a:r>
            <a:endParaRPr lang="ru-RU" dirty="0"/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34850" y="89344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88460"/>
      </p:ext>
    </p:extLst>
  </p:cSld>
  <p:clrMapOvr>
    <a:masterClrMapping/>
  </p:clrMapOvr>
  <p:transition advTm="562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y-KG" dirty="0" smtClean="0"/>
              <a:t>«...акын поэзияга караманча кыйган бойдон куш сыңары бийикте жүрөт. Алыкул али бийиктен «муңканып, торгой үндүү тили» менен куш сыңары асманда шаңшыганы алда кайда угулат.»</a:t>
            </a:r>
            <a:endParaRPr lang="ru-RU" dirty="0"/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34850" y="89050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11647"/>
      </p:ext>
    </p:extLst>
  </p:cSld>
  <p:clrMapOvr>
    <a:masterClrMapping/>
  </p:clrMapOvr>
  <p:transition advTm="173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1">
      <a:dk1>
        <a:srgbClr val="622100"/>
      </a:dk1>
      <a:lt1>
        <a:srgbClr val="FFFFFF"/>
      </a:lt1>
      <a:dk2>
        <a:srgbClr val="800000"/>
      </a:dk2>
      <a:lt2>
        <a:srgbClr val="FFFFCC"/>
      </a:lt2>
      <a:accent1>
        <a:srgbClr val="E42B00"/>
      </a:accent1>
      <a:accent2>
        <a:srgbClr val="996600"/>
      </a:accent2>
      <a:accent3>
        <a:srgbClr val="C0AAAA"/>
      </a:accent3>
      <a:accent4>
        <a:srgbClr val="DADADA"/>
      </a:accent4>
      <a:accent5>
        <a:srgbClr val="EFACAA"/>
      </a:accent5>
      <a:accent6>
        <a:srgbClr val="8A5C00"/>
      </a:accent6>
      <a:hlink>
        <a:srgbClr val="FADF6C"/>
      </a:hlink>
      <a:folHlink>
        <a:srgbClr val="FF9900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3463</TotalTime>
  <Words>86</Words>
  <Application>Microsoft Office PowerPoint</Application>
  <PresentationFormat>A3 (297x420 мм)</PresentationFormat>
  <Paragraphs>32</Paragraphs>
  <Slides>8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Blackadder ITC</vt:lpstr>
      <vt:lpstr>Verdana</vt:lpstr>
      <vt:lpstr>Wingdings</vt:lpstr>
      <vt:lpstr>Глобус</vt:lpstr>
      <vt:lpstr>Теплоключенка айылынын С.М.Киров атындагы гимназиянын  мугалими-Гарифулина Д.К.</vt:lpstr>
      <vt:lpstr>Кеңеш Жусупов  «Ыр сабындагы өмүр»  </vt:lpstr>
      <vt:lpstr>Презентация PowerPoint</vt:lpstr>
      <vt:lpstr> Эң жаш калып, эсте калбай ата-эне, Кайнап бышып далай                               кыйын кездерге.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Пользователь</cp:lastModifiedBy>
  <cp:revision>149</cp:revision>
  <cp:lastPrinted>1601-01-01T00:00:00Z</cp:lastPrinted>
  <dcterms:created xsi:type="dcterms:W3CDTF">1601-01-01T00:00:00Z</dcterms:created>
  <dcterms:modified xsi:type="dcterms:W3CDTF">2020-04-01T14:40:08Z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