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photoAlbum layout="2picTitle" frame="frameStyle4"/>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autoAdjust="0"/>
    <p:restoredTop sz="94617"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21506" name="Group 2"/>
          <p:cNvGrpSpPr>
            <a:grpSpLocks/>
          </p:cNvGrpSpPr>
          <p:nvPr/>
        </p:nvGrpSpPr>
        <p:grpSpPr bwMode="auto">
          <a:xfrm>
            <a:off x="0" y="0"/>
            <a:ext cx="9144000" cy="6934200"/>
            <a:chOff x="0" y="0"/>
            <a:chExt cx="5760" cy="4368"/>
          </a:xfrm>
        </p:grpSpPr>
        <p:sp>
          <p:nvSpPr>
            <p:cNvPr id="21507"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21508"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21509"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21510"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21511"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21512"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21513"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21514"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21515"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21516"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21517"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21518"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21519"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21520"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21521"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21522"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21523"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21524"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21525" name="Rectangle 21"/>
          <p:cNvSpPr>
            <a:spLocks noGrp="1" noChangeArrowheads="1"/>
          </p:cNvSpPr>
          <p:nvPr>
            <p:ph type="ctrTitle" sz="quarter"/>
          </p:nvPr>
        </p:nvSpPr>
        <p:spPr>
          <a:xfrm>
            <a:off x="685800" y="1828800"/>
            <a:ext cx="7772400" cy="1736725"/>
          </a:xfrm>
        </p:spPr>
        <p:txBody>
          <a:bodyPr/>
          <a:lstStyle>
            <a:lvl1pPr>
              <a:defRPr sz="5400"/>
            </a:lvl1pPr>
          </a:lstStyle>
          <a:p>
            <a:r>
              <a:rPr lang="ru-RU" smtClean="0"/>
              <a:t>Образец заголовка</a:t>
            </a:r>
            <a:endParaRPr lang="ru-RU"/>
          </a:p>
        </p:txBody>
      </p:sp>
      <p:sp>
        <p:nvSpPr>
          <p:cNvPr id="21526" name="Rectangle 2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ru-RU" smtClean="0"/>
              <a:t>Образец подзаголовка</a:t>
            </a:r>
            <a:endParaRPr lang="ru-RU"/>
          </a:p>
        </p:txBody>
      </p:sp>
      <p:sp>
        <p:nvSpPr>
          <p:cNvPr id="21527" name="Rectangle 23"/>
          <p:cNvSpPr>
            <a:spLocks noGrp="1" noChangeArrowheads="1"/>
          </p:cNvSpPr>
          <p:nvPr>
            <p:ph type="dt" sz="quarter" idx="2"/>
          </p:nvPr>
        </p:nvSpPr>
        <p:spPr/>
        <p:txBody>
          <a:bodyPr/>
          <a:lstStyle>
            <a:lvl1pPr>
              <a:defRPr/>
            </a:lvl1pPr>
          </a:lstStyle>
          <a:p>
            <a:endParaRPr lang="ru-RU"/>
          </a:p>
        </p:txBody>
      </p:sp>
      <p:sp>
        <p:nvSpPr>
          <p:cNvPr id="21528" name="Rectangle 24"/>
          <p:cNvSpPr>
            <a:spLocks noGrp="1" noChangeArrowheads="1"/>
          </p:cNvSpPr>
          <p:nvPr>
            <p:ph type="ftr" sz="quarter" idx="3"/>
          </p:nvPr>
        </p:nvSpPr>
        <p:spPr/>
        <p:txBody>
          <a:bodyPr/>
          <a:lstStyle>
            <a:lvl1pPr>
              <a:defRPr/>
            </a:lvl1pPr>
          </a:lstStyle>
          <a:p>
            <a:endParaRPr lang="ru-RU"/>
          </a:p>
        </p:txBody>
      </p:sp>
      <p:sp>
        <p:nvSpPr>
          <p:cNvPr id="21529" name="Rectangle 25"/>
          <p:cNvSpPr>
            <a:spLocks noGrp="1" noChangeArrowheads="1"/>
          </p:cNvSpPr>
          <p:nvPr>
            <p:ph type="sldNum" sz="quarter" idx="4"/>
          </p:nvPr>
        </p:nvSpPr>
        <p:spPr/>
        <p:txBody>
          <a:bodyPr/>
          <a:lstStyle>
            <a:lvl1pPr>
              <a:defRPr/>
            </a:lvl1pPr>
          </a:lstStyle>
          <a:p>
            <a:fld id="{118102A9-A364-41B5-859D-9966F1576777}" type="slidenum">
              <a:rPr lang="ru-RU"/>
              <a:pPr/>
              <a:t>‹#›</a:t>
            </a:fld>
            <a:endParaRPr lang="ru-RU"/>
          </a:p>
        </p:txBody>
      </p:sp>
    </p:spTree>
  </p:cSld>
  <p:clrMapOvr>
    <a:masterClrMapping/>
  </p:clrMapOvr>
  <p:transition spd="med" advClick="0" advTm="4000">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A17F7EF6-3FFE-4F7C-BC93-7B78F7C690FF}" type="slidenum">
              <a:rPr lang="ru-RU"/>
              <a:pPr/>
              <a:t>‹#›</a:t>
            </a:fld>
            <a:endParaRPr lang="ru-RU"/>
          </a:p>
        </p:txBody>
      </p:sp>
    </p:spTree>
  </p:cSld>
  <p:clrMapOvr>
    <a:masterClrMapping/>
  </p:clrMapOvr>
  <p:transition spd="med" advClick="0" advTm="4000">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6DCEA8C-EFA7-47AE-B617-81A612B123FE}" type="slidenum">
              <a:rPr lang="ru-RU"/>
              <a:pPr/>
              <a:t>‹#›</a:t>
            </a:fld>
            <a:endParaRPr lang="ru-RU"/>
          </a:p>
        </p:txBody>
      </p:sp>
    </p:spTree>
  </p:cSld>
  <p:clrMapOvr>
    <a:masterClrMapping/>
  </p:clrMapOvr>
  <p:transition spd="med" advClick="0" advTm="4000">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1E80069C-2C52-4102-8E12-B33C92451C8B}" type="slidenum">
              <a:rPr lang="ru-RU"/>
              <a:pPr/>
              <a:t>‹#›</a:t>
            </a:fld>
            <a:endParaRPr lang="ru-RU"/>
          </a:p>
        </p:txBody>
      </p:sp>
    </p:spTree>
  </p:cSld>
  <p:clrMapOvr>
    <a:masterClrMapping/>
  </p:clrMapOvr>
  <p:transition spd="med" advClick="0" advTm="4000">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0E3A694-ADB4-416A-8238-70D8664E1927}" type="slidenum">
              <a:rPr lang="ru-RU"/>
              <a:pPr/>
              <a:t>‹#›</a:t>
            </a:fld>
            <a:endParaRPr lang="ru-RU"/>
          </a:p>
        </p:txBody>
      </p:sp>
    </p:spTree>
  </p:cSld>
  <p:clrMapOvr>
    <a:masterClrMapping/>
  </p:clrMapOvr>
  <p:transition spd="med" advClick="0" advTm="4000">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DE427D1B-759A-44AE-A087-B3186FA87570}" type="slidenum">
              <a:rPr lang="ru-RU"/>
              <a:pPr/>
              <a:t>‹#›</a:t>
            </a:fld>
            <a:endParaRPr lang="ru-RU"/>
          </a:p>
        </p:txBody>
      </p:sp>
    </p:spTree>
  </p:cSld>
  <p:clrMapOvr>
    <a:masterClrMapping/>
  </p:clrMapOvr>
  <p:transition spd="med" advClick="0" advTm="4000">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6E886B2B-C942-44FF-8EC3-2D19181CE058}" type="slidenum">
              <a:rPr lang="ru-RU"/>
              <a:pPr/>
              <a:t>‹#›</a:t>
            </a:fld>
            <a:endParaRPr lang="ru-RU"/>
          </a:p>
        </p:txBody>
      </p:sp>
    </p:spTree>
  </p:cSld>
  <p:clrMapOvr>
    <a:masterClrMapping/>
  </p:clrMapOvr>
  <p:transition spd="med" advClick="0" advTm="4000">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04D8C06-00DA-4DB0-9B9D-E84D4ED1126A}" type="slidenum">
              <a:rPr lang="ru-RU"/>
              <a:pPr/>
              <a:t>‹#›</a:t>
            </a:fld>
            <a:endParaRPr lang="ru-RU"/>
          </a:p>
        </p:txBody>
      </p:sp>
    </p:spTree>
  </p:cSld>
  <p:clrMapOvr>
    <a:masterClrMapping/>
  </p:clrMapOvr>
  <p:transition spd="med" advClick="0" advTm="4000">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4C1A43C5-C991-4621-A87F-0C3A8A1F5B01}" type="slidenum">
              <a:rPr lang="ru-RU"/>
              <a:pPr/>
              <a:t>‹#›</a:t>
            </a:fld>
            <a:endParaRPr lang="ru-RU"/>
          </a:p>
        </p:txBody>
      </p:sp>
    </p:spTree>
  </p:cSld>
  <p:clrMapOvr>
    <a:masterClrMapping/>
  </p:clrMapOvr>
  <p:transition spd="med" advClick="0" advTm="4000">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B8DEF7FB-EC8C-488D-B502-4CE55EB1582E}" type="slidenum">
              <a:rPr lang="ru-RU"/>
              <a:pPr/>
              <a:t>‹#›</a:t>
            </a:fld>
            <a:endParaRPr lang="ru-RU"/>
          </a:p>
        </p:txBody>
      </p:sp>
    </p:spTree>
  </p:cSld>
  <p:clrMapOvr>
    <a:masterClrMapping/>
  </p:clrMapOvr>
  <p:transition spd="med" advClick="0" advTm="4000">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CE776DC-79C1-468A-AA5E-729DE1095A2E}" type="slidenum">
              <a:rPr lang="ru-RU"/>
              <a:pPr/>
              <a:t>‹#›</a:t>
            </a:fld>
            <a:endParaRPr lang="ru-RU"/>
          </a:p>
        </p:txBody>
      </p:sp>
    </p:spTree>
  </p:cSld>
  <p:clrMapOvr>
    <a:masterClrMapping/>
  </p:clrMapOvr>
  <p:transition spd="med" advClick="0" advTm="4000">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20482" name="Group 2"/>
          <p:cNvGrpSpPr>
            <a:grpSpLocks/>
          </p:cNvGrpSpPr>
          <p:nvPr/>
        </p:nvGrpSpPr>
        <p:grpSpPr bwMode="auto">
          <a:xfrm>
            <a:off x="0" y="0"/>
            <a:ext cx="9144000" cy="6934200"/>
            <a:chOff x="0" y="0"/>
            <a:chExt cx="5760" cy="4368"/>
          </a:xfrm>
        </p:grpSpPr>
        <p:sp>
          <p:nvSpPr>
            <p:cNvPr id="20483"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20484" name="Freeform 4"/>
            <p:cNvSpPr>
              <a:spLocks/>
            </p:cNvSpPr>
            <p:nvPr/>
          </p:nvSpPr>
          <p:spPr bwMode="hidden">
            <a:xfrm>
              <a:off x="0" y="2496"/>
              <a:ext cx="2112" cy="1604"/>
            </a:xfrm>
            <a:custGeom>
              <a:avLst/>
              <a:gdLst/>
              <a:ahLst/>
              <a:cxnLst>
                <a:cxn ang="0">
                  <a:pos x="580" y="1043"/>
                </a:cxn>
                <a:cxn ang="0">
                  <a:pos x="544" y="683"/>
                </a:cxn>
                <a:cxn ang="0">
                  <a:pos x="670" y="395"/>
                </a:cxn>
                <a:cxn ang="0">
                  <a:pos x="927" y="587"/>
                </a:cxn>
                <a:cxn ang="0">
                  <a:pos x="1214" y="869"/>
                </a:cxn>
                <a:cxn ang="0">
                  <a:pos x="1483" y="1109"/>
                </a:cxn>
                <a:cxn ang="0">
                  <a:pos x="1800" y="1360"/>
                </a:cxn>
                <a:cxn ang="0">
                  <a:pos x="1883" y="1414"/>
                </a:cxn>
                <a:cxn ang="0">
                  <a:pos x="1836" y="1354"/>
                </a:cxn>
                <a:cxn ang="0">
                  <a:pos x="1411" y="1001"/>
                </a:cxn>
                <a:cxn ang="0">
                  <a:pos x="1088" y="683"/>
                </a:cxn>
                <a:cxn ang="0">
                  <a:pos x="723" y="329"/>
                </a:cxn>
                <a:cxn ang="0">
                  <a:pos x="999" y="311"/>
                </a:cxn>
                <a:cxn ang="0">
                  <a:pos x="1286" y="317"/>
                </a:cxn>
                <a:cxn ang="0">
                  <a:pos x="1614" y="269"/>
                </a:cxn>
                <a:cxn ang="0">
                  <a:pos x="2123" y="197"/>
                </a:cxn>
                <a:cxn ang="0">
                  <a:pos x="2075" y="173"/>
                </a:cxn>
                <a:cxn ang="0">
                  <a:pos x="1543" y="257"/>
                </a:cxn>
                <a:cxn ang="0">
                  <a:pos x="1208" y="275"/>
                </a:cxn>
                <a:cxn ang="0">
                  <a:pos x="759" y="257"/>
                </a:cxn>
                <a:cxn ang="0">
                  <a:pos x="819" y="227"/>
                </a:cxn>
                <a:cxn ang="0">
                  <a:pos x="1142" y="0"/>
                </a:cxn>
                <a:cxn ang="0">
                  <a:pos x="1088" y="30"/>
                </a:cxn>
                <a:cxn ang="0">
                  <a:pos x="1010" y="84"/>
                </a:cxn>
                <a:cxn ang="0">
                  <a:pos x="855" y="191"/>
                </a:cxn>
                <a:cxn ang="0">
                  <a:pos x="670" y="281"/>
                </a:cxn>
                <a:cxn ang="0">
                  <a:pos x="634" y="359"/>
                </a:cxn>
                <a:cxn ang="0">
                  <a:pos x="305" y="587"/>
                </a:cxn>
                <a:cxn ang="0">
                  <a:pos x="0" y="725"/>
                </a:cxn>
                <a:cxn ang="0">
                  <a:pos x="0" y="731"/>
                </a:cxn>
                <a:cxn ang="0">
                  <a:pos x="0" y="767"/>
                </a:cxn>
                <a:cxn ang="0">
                  <a:pos x="299" y="635"/>
                </a:cxn>
                <a:cxn ang="0">
                  <a:pos x="592" y="431"/>
                </a:cxn>
                <a:cxn ang="0">
                  <a:pos x="508" y="671"/>
                </a:cxn>
                <a:cxn ang="0">
                  <a:pos x="526" y="995"/>
                </a:cxn>
                <a:cxn ang="0">
                  <a:pos x="460" y="1168"/>
                </a:cxn>
                <a:cxn ang="0">
                  <a:pos x="329" y="1480"/>
                </a:cxn>
                <a:cxn ang="0">
                  <a:pos x="323" y="1696"/>
                </a:cxn>
                <a:cxn ang="0">
                  <a:pos x="329" y="1696"/>
                </a:cxn>
                <a:cxn ang="0">
                  <a:pos x="347" y="1552"/>
                </a:cxn>
                <a:cxn ang="0">
                  <a:pos x="580" y="1043"/>
                </a:cxn>
                <a:cxn ang="0">
                  <a:pos x="580" y="104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20485" name="Freeform 5"/>
            <p:cNvSpPr>
              <a:spLocks/>
            </p:cNvSpPr>
            <p:nvPr/>
          </p:nvSpPr>
          <p:spPr bwMode="hidden">
            <a:xfrm>
              <a:off x="2092" y="3233"/>
              <a:ext cx="3668" cy="943"/>
            </a:xfrm>
            <a:custGeom>
              <a:avLst/>
              <a:gdLst/>
              <a:ahLst/>
              <a:cxnLst>
                <a:cxn ang="0">
                  <a:pos x="3338" y="288"/>
                </a:cxn>
                <a:cxn ang="0">
                  <a:pos x="3194" y="258"/>
                </a:cxn>
                <a:cxn ang="0">
                  <a:pos x="2816" y="234"/>
                </a:cxn>
                <a:cxn ang="0">
                  <a:pos x="2330" y="306"/>
                </a:cxn>
                <a:cxn ang="0">
                  <a:pos x="2372" y="258"/>
                </a:cxn>
                <a:cxn ang="0">
                  <a:pos x="2624" y="132"/>
                </a:cxn>
                <a:cxn ang="0">
                  <a:pos x="2707" y="24"/>
                </a:cxn>
                <a:cxn ang="0">
                  <a:pos x="2642" y="12"/>
                </a:cxn>
                <a:cxn ang="0">
                  <a:pos x="2515" y="54"/>
                </a:cxn>
                <a:cxn ang="0">
                  <a:pos x="2324" y="66"/>
                </a:cxn>
                <a:cxn ang="0">
                  <a:pos x="2101" y="90"/>
                </a:cxn>
                <a:cxn ang="0">
                  <a:pos x="1855" y="228"/>
                </a:cxn>
                <a:cxn ang="0">
                  <a:pos x="1591" y="337"/>
                </a:cxn>
                <a:cxn ang="0">
                  <a:pos x="1459" y="379"/>
                </a:cxn>
                <a:cxn ang="0">
                  <a:pos x="1417" y="361"/>
                </a:cxn>
                <a:cxn ang="0">
                  <a:pos x="1363" y="331"/>
                </a:cxn>
                <a:cxn ang="0">
                  <a:pos x="1344" y="312"/>
                </a:cxn>
                <a:cxn ang="0">
                  <a:pos x="1290" y="288"/>
                </a:cxn>
                <a:cxn ang="0">
                  <a:pos x="1230" y="252"/>
                </a:cxn>
                <a:cxn ang="0">
                  <a:pos x="1119" y="227"/>
                </a:cxn>
                <a:cxn ang="0">
                  <a:pos x="1320" y="438"/>
                </a:cxn>
                <a:cxn ang="0">
                  <a:pos x="960" y="558"/>
                </a:cxn>
                <a:cxn ang="0">
                  <a:pos x="474" y="630"/>
                </a:cxn>
                <a:cxn ang="0">
                  <a:pos x="132" y="781"/>
                </a:cxn>
                <a:cxn ang="0">
                  <a:pos x="234" y="847"/>
                </a:cxn>
                <a:cxn ang="0">
                  <a:pos x="925" y="739"/>
                </a:cxn>
                <a:cxn ang="0">
                  <a:pos x="637" y="925"/>
                </a:cxn>
                <a:cxn ang="0">
                  <a:pos x="1405" y="943"/>
                </a:cxn>
                <a:cxn ang="0">
                  <a:pos x="1447" y="943"/>
                </a:cxn>
                <a:cxn ang="0">
                  <a:pos x="2888" y="859"/>
                </a:cxn>
                <a:cxn ang="0">
                  <a:pos x="2582" y="708"/>
                </a:cxn>
                <a:cxn ang="0">
                  <a:pos x="2299" y="606"/>
                </a:cxn>
                <a:cxn ang="0">
                  <a:pos x="2606" y="588"/>
                </a:cxn>
                <a:cxn ang="0">
                  <a:pos x="3001" y="582"/>
                </a:cxn>
                <a:cxn ang="0">
                  <a:pos x="3452" y="438"/>
                </a:cxn>
                <a:cxn ang="0">
                  <a:pos x="3668" y="312"/>
                </a:cxn>
                <a:cxn ang="0">
                  <a:pos x="3482" y="300"/>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20486" name="Freeform 6"/>
            <p:cNvSpPr>
              <a:spLocks/>
            </p:cNvSpPr>
            <p:nvPr/>
          </p:nvSpPr>
          <p:spPr bwMode="hidden">
            <a:xfrm>
              <a:off x="0" y="524"/>
              <a:ext cx="973" cy="1195"/>
            </a:xfrm>
            <a:custGeom>
              <a:avLst/>
              <a:gdLst/>
              <a:ahLst/>
              <a:cxnLst>
                <a:cxn ang="0">
                  <a:pos x="323" y="1186"/>
                </a:cxn>
                <a:cxn ang="0">
                  <a:pos x="490" y="1192"/>
                </a:cxn>
                <a:cxn ang="0">
                  <a:pos x="580" y="1150"/>
                </a:cxn>
                <a:cxn ang="0">
                  <a:pos x="813" y="1085"/>
                </a:cxn>
                <a:cxn ang="0">
                  <a:pos x="933" y="1055"/>
                </a:cxn>
                <a:cxn ang="0">
                  <a:pos x="759" y="989"/>
                </a:cxn>
                <a:cxn ang="0">
                  <a:pos x="556" y="953"/>
                </a:cxn>
                <a:cxn ang="0">
                  <a:pos x="197" y="971"/>
                </a:cxn>
                <a:cxn ang="0">
                  <a:pos x="299" y="893"/>
                </a:cxn>
                <a:cxn ang="0">
                  <a:pos x="496" y="803"/>
                </a:cxn>
                <a:cxn ang="0">
                  <a:pos x="694" y="671"/>
                </a:cxn>
                <a:cxn ang="0">
                  <a:pos x="700" y="671"/>
                </a:cxn>
                <a:cxn ang="0">
                  <a:pos x="712" y="665"/>
                </a:cxn>
                <a:cxn ang="0">
                  <a:pos x="753" y="647"/>
                </a:cxn>
                <a:cxn ang="0">
                  <a:pos x="777" y="641"/>
                </a:cxn>
                <a:cxn ang="0">
                  <a:pos x="789" y="629"/>
                </a:cxn>
                <a:cxn ang="0">
                  <a:pos x="795" y="617"/>
                </a:cxn>
                <a:cxn ang="0">
                  <a:pos x="789" y="611"/>
                </a:cxn>
                <a:cxn ang="0">
                  <a:pos x="783" y="599"/>
                </a:cxn>
                <a:cxn ang="0">
                  <a:pos x="783" y="575"/>
                </a:cxn>
                <a:cxn ang="0">
                  <a:pos x="795" y="545"/>
                </a:cxn>
                <a:cxn ang="0">
                  <a:pos x="807" y="515"/>
                </a:cxn>
                <a:cxn ang="0">
                  <a:pos x="825" y="485"/>
                </a:cxn>
                <a:cxn ang="0">
                  <a:pos x="837" y="455"/>
                </a:cxn>
                <a:cxn ang="0">
                  <a:pos x="843" y="437"/>
                </a:cxn>
                <a:cxn ang="0">
                  <a:pos x="849" y="431"/>
                </a:cxn>
                <a:cxn ang="0">
                  <a:pos x="849" y="347"/>
                </a:cxn>
                <a:cxn ang="0">
                  <a:pos x="849" y="341"/>
                </a:cxn>
                <a:cxn ang="0">
                  <a:pos x="855" y="335"/>
                </a:cxn>
                <a:cxn ang="0">
                  <a:pos x="873" y="305"/>
                </a:cxn>
                <a:cxn ang="0">
                  <a:pos x="885" y="269"/>
                </a:cxn>
                <a:cxn ang="0">
                  <a:pos x="897" y="239"/>
                </a:cxn>
                <a:cxn ang="0">
                  <a:pos x="903" y="227"/>
                </a:cxn>
                <a:cxn ang="0">
                  <a:pos x="909" y="215"/>
                </a:cxn>
                <a:cxn ang="0">
                  <a:pos x="927" y="173"/>
                </a:cxn>
                <a:cxn ang="0">
                  <a:pos x="945" y="137"/>
                </a:cxn>
                <a:cxn ang="0">
                  <a:pos x="951" y="125"/>
                </a:cxn>
                <a:cxn ang="0">
                  <a:pos x="951" y="119"/>
                </a:cxn>
                <a:cxn ang="0">
                  <a:pos x="969" y="0"/>
                </a:cxn>
                <a:cxn ang="0">
                  <a:pos x="945" y="47"/>
                </a:cxn>
                <a:cxn ang="0">
                  <a:pos x="783" y="113"/>
                </a:cxn>
                <a:cxn ang="0">
                  <a:pos x="706" y="161"/>
                </a:cxn>
                <a:cxn ang="0">
                  <a:pos x="460" y="233"/>
                </a:cxn>
                <a:cxn ang="0">
                  <a:pos x="281" y="287"/>
                </a:cxn>
                <a:cxn ang="0">
                  <a:pos x="173" y="293"/>
                </a:cxn>
                <a:cxn ang="0">
                  <a:pos x="12" y="485"/>
                </a:cxn>
                <a:cxn ang="0">
                  <a:pos x="0" y="509"/>
                </a:cxn>
                <a:cxn ang="0">
                  <a:pos x="0" y="1186"/>
                </a:cxn>
                <a:cxn ang="0">
                  <a:pos x="96" y="1180"/>
                </a:cxn>
                <a:cxn ang="0">
                  <a:pos x="323" y="1186"/>
                </a:cxn>
                <a:cxn ang="0">
                  <a:pos x="323" y="1186"/>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20487" name="Freeform 7"/>
            <p:cNvSpPr>
              <a:spLocks/>
            </p:cNvSpPr>
            <p:nvPr/>
          </p:nvSpPr>
          <p:spPr bwMode="hidden">
            <a:xfrm>
              <a:off x="3188" y="1"/>
              <a:ext cx="2570" cy="2266"/>
            </a:xfrm>
            <a:custGeom>
              <a:avLst/>
              <a:gdLst/>
              <a:ahLst/>
              <a:cxnLst>
                <a:cxn ang="0">
                  <a:pos x="859" y="612"/>
                </a:cxn>
                <a:cxn ang="0">
                  <a:pos x="1087" y="853"/>
                </a:cxn>
                <a:cxn ang="0">
                  <a:pos x="961" y="913"/>
                </a:cxn>
                <a:cxn ang="0">
                  <a:pos x="786" y="883"/>
                </a:cxn>
                <a:cxn ang="0">
                  <a:pos x="450" y="931"/>
                </a:cxn>
                <a:cxn ang="0">
                  <a:pos x="150" y="1075"/>
                </a:cxn>
                <a:cxn ang="0">
                  <a:pos x="78" y="1165"/>
                </a:cxn>
                <a:cxn ang="0">
                  <a:pos x="361" y="1256"/>
                </a:cxn>
                <a:cxn ang="0">
                  <a:pos x="444" y="1316"/>
                </a:cxn>
                <a:cxn ang="0">
                  <a:pos x="697" y="1400"/>
                </a:cxn>
                <a:cxn ang="0">
                  <a:pos x="1026" y="1346"/>
                </a:cxn>
                <a:cxn ang="0">
                  <a:pos x="991" y="1412"/>
                </a:cxn>
                <a:cxn ang="0">
                  <a:pos x="804" y="1574"/>
                </a:cxn>
                <a:cxn ang="0">
                  <a:pos x="726" y="1718"/>
                </a:cxn>
                <a:cxn ang="0">
                  <a:pos x="768" y="1742"/>
                </a:cxn>
                <a:cxn ang="0">
                  <a:pos x="865" y="1693"/>
                </a:cxn>
                <a:cxn ang="0">
                  <a:pos x="991" y="1699"/>
                </a:cxn>
                <a:cxn ang="0">
                  <a:pos x="1135" y="1627"/>
                </a:cxn>
                <a:cxn ang="0">
                  <a:pos x="1183" y="1669"/>
                </a:cxn>
                <a:cxn ang="0">
                  <a:pos x="1399" y="1436"/>
                </a:cxn>
                <a:cxn ang="0">
                  <a:pos x="1615" y="1334"/>
                </a:cxn>
                <a:cxn ang="0">
                  <a:pos x="1645" y="1370"/>
                </a:cxn>
                <a:cxn ang="0">
                  <a:pos x="1681" y="1430"/>
                </a:cxn>
                <a:cxn ang="0">
                  <a:pos x="1699" y="1466"/>
                </a:cxn>
                <a:cxn ang="0">
                  <a:pos x="1747" y="1550"/>
                </a:cxn>
                <a:cxn ang="0">
                  <a:pos x="1772" y="1586"/>
                </a:cxn>
                <a:cxn ang="0">
                  <a:pos x="2124" y="2248"/>
                </a:cxn>
                <a:cxn ang="0">
                  <a:pos x="1693" y="1322"/>
                </a:cxn>
                <a:cxn ang="0">
                  <a:pos x="1861" y="1165"/>
                </a:cxn>
                <a:cxn ang="0">
                  <a:pos x="2173" y="1099"/>
                </a:cxn>
                <a:cxn ang="0">
                  <a:pos x="2390" y="1009"/>
                </a:cxn>
                <a:cxn ang="0">
                  <a:pos x="2570" y="805"/>
                </a:cxn>
                <a:cxn ang="0">
                  <a:pos x="2342" y="781"/>
                </a:cxn>
                <a:cxn ang="0">
                  <a:pos x="2114" y="763"/>
                </a:cxn>
                <a:cxn ang="0">
                  <a:pos x="2408" y="433"/>
                </a:cxn>
                <a:cxn ang="0">
                  <a:pos x="2426" y="421"/>
                </a:cxn>
                <a:cxn ang="0">
                  <a:pos x="2474" y="379"/>
                </a:cxn>
                <a:cxn ang="0">
                  <a:pos x="2492" y="355"/>
                </a:cxn>
                <a:cxn ang="0">
                  <a:pos x="2474" y="337"/>
                </a:cxn>
                <a:cxn ang="0">
                  <a:pos x="2474" y="271"/>
                </a:cxn>
                <a:cxn ang="0">
                  <a:pos x="2492" y="192"/>
                </a:cxn>
                <a:cxn ang="0">
                  <a:pos x="2504" y="132"/>
                </a:cxn>
                <a:cxn ang="0">
                  <a:pos x="2492" y="36"/>
                </a:cxn>
                <a:cxn ang="0">
                  <a:pos x="2492" y="24"/>
                </a:cxn>
                <a:cxn ang="0">
                  <a:pos x="2102" y="0"/>
                </a:cxn>
                <a:cxn ang="0">
                  <a:pos x="1909" y="90"/>
                </a:cxn>
                <a:cxn ang="0">
                  <a:pos x="1747" y="535"/>
                </a:cxn>
                <a:cxn ang="0">
                  <a:pos x="1711" y="469"/>
                </a:cxn>
                <a:cxn ang="0">
                  <a:pos x="1633" y="144"/>
                </a:cxn>
                <a:cxn ang="0">
                  <a:pos x="1579" y="0"/>
                </a:cxn>
                <a:cxn ang="0">
                  <a:pos x="738" y="186"/>
                </a:cxn>
                <a:cxn ang="0">
                  <a:pos x="756" y="46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endParaRPr lang="ru-RU"/>
            </a:p>
          </p:txBody>
        </p:sp>
        <p:sp>
          <p:nvSpPr>
            <p:cNvPr id="20488" name="Freeform 8"/>
            <p:cNvSpPr>
              <a:spLocks/>
            </p:cNvSpPr>
            <p:nvPr/>
          </p:nvSpPr>
          <p:spPr bwMode="hidden">
            <a:xfrm>
              <a:off x="3525" y="1"/>
              <a:ext cx="2185" cy="1508"/>
            </a:xfrm>
            <a:custGeom>
              <a:avLst/>
              <a:gdLst/>
              <a:ahLst/>
              <a:cxnLst>
                <a:cxn ang="0">
                  <a:pos x="1034" y="767"/>
                </a:cxn>
                <a:cxn ang="0">
                  <a:pos x="1190" y="1235"/>
                </a:cxn>
                <a:cxn ang="0">
                  <a:pos x="956" y="1193"/>
                </a:cxn>
                <a:cxn ang="0">
                  <a:pos x="723" y="1127"/>
                </a:cxn>
                <a:cxn ang="0">
                  <a:pos x="442" y="1109"/>
                </a:cxn>
                <a:cxn ang="0">
                  <a:pos x="0" y="1079"/>
                </a:cxn>
                <a:cxn ang="0">
                  <a:pos x="30" y="1115"/>
                </a:cxn>
                <a:cxn ang="0">
                  <a:pos x="496" y="1133"/>
                </a:cxn>
                <a:cxn ang="0">
                  <a:pos x="777" y="1187"/>
                </a:cxn>
                <a:cxn ang="0">
                  <a:pos x="1130" y="1301"/>
                </a:cxn>
                <a:cxn ang="0">
                  <a:pos x="1070" y="1319"/>
                </a:cxn>
                <a:cxn ang="0">
                  <a:pos x="711" y="1505"/>
                </a:cxn>
                <a:cxn ang="0">
                  <a:pos x="765" y="1481"/>
                </a:cxn>
                <a:cxn ang="0">
                  <a:pos x="861" y="1439"/>
                </a:cxn>
                <a:cxn ang="0">
                  <a:pos x="1022" y="1355"/>
                </a:cxn>
                <a:cxn ang="0">
                  <a:pos x="1214" y="1295"/>
                </a:cxn>
                <a:cxn ang="0">
                  <a:pos x="1267" y="1223"/>
                </a:cxn>
                <a:cxn ang="0">
                  <a:pos x="1632" y="1043"/>
                </a:cxn>
                <a:cxn ang="0">
                  <a:pos x="1931" y="953"/>
                </a:cxn>
                <a:cxn ang="0">
                  <a:pos x="2176" y="821"/>
                </a:cxn>
                <a:cxn ang="0">
                  <a:pos x="1961" y="911"/>
                </a:cxn>
                <a:cxn ang="0">
                  <a:pos x="1656" y="989"/>
                </a:cxn>
                <a:cxn ang="0">
                  <a:pos x="1339" y="1151"/>
                </a:cxn>
                <a:cxn ang="0">
                  <a:pos x="1501" y="905"/>
                </a:cxn>
                <a:cxn ang="0">
                  <a:pos x="1620" y="545"/>
                </a:cxn>
                <a:cxn ang="0">
                  <a:pos x="1740" y="372"/>
                </a:cxn>
                <a:cxn ang="0">
                  <a:pos x="1979" y="60"/>
                </a:cxn>
                <a:cxn ang="0">
                  <a:pos x="2003" y="0"/>
                </a:cxn>
                <a:cxn ang="0">
                  <a:pos x="1973" y="0"/>
                </a:cxn>
                <a:cxn ang="0">
                  <a:pos x="1596" y="480"/>
                </a:cxn>
                <a:cxn ang="0">
                  <a:pos x="1477" y="887"/>
                </a:cxn>
                <a:cxn ang="0">
                  <a:pos x="1255" y="1175"/>
                </a:cxn>
                <a:cxn ang="0">
                  <a:pos x="1130" y="905"/>
                </a:cxn>
                <a:cxn ang="0">
                  <a:pos x="1010" y="540"/>
                </a:cxn>
                <a:cxn ang="0">
                  <a:pos x="885" y="222"/>
                </a:cxn>
                <a:cxn ang="0">
                  <a:pos x="789" y="0"/>
                </a:cxn>
                <a:cxn ang="0">
                  <a:pos x="753" y="0"/>
                </a:cxn>
                <a:cxn ang="0">
                  <a:pos x="903" y="354"/>
                </a:cxn>
                <a:cxn ang="0">
                  <a:pos x="1034" y="767"/>
                </a:cxn>
                <a:cxn ang="0">
                  <a:pos x="1034" y="767"/>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20489" name="Freeform 9"/>
            <p:cNvSpPr>
              <a:spLocks/>
            </p:cNvSpPr>
            <p:nvPr/>
          </p:nvSpPr>
          <p:spPr bwMode="hidden">
            <a:xfrm>
              <a:off x="0" y="649"/>
              <a:ext cx="816" cy="806"/>
            </a:xfrm>
            <a:custGeom>
              <a:avLst/>
              <a:gdLst/>
              <a:ahLst/>
              <a:cxnLst>
                <a:cxn ang="0">
                  <a:pos x="161" y="564"/>
                </a:cxn>
                <a:cxn ang="0">
                  <a:pos x="329" y="438"/>
                </a:cxn>
                <a:cxn ang="0">
                  <a:pos x="646" y="216"/>
                </a:cxn>
                <a:cxn ang="0">
                  <a:pos x="813" y="0"/>
                </a:cxn>
                <a:cxn ang="0">
                  <a:pos x="676" y="150"/>
                </a:cxn>
                <a:cxn ang="0">
                  <a:pos x="144" y="504"/>
                </a:cxn>
                <a:cxn ang="0">
                  <a:pos x="0" y="732"/>
                </a:cxn>
                <a:cxn ang="0">
                  <a:pos x="0" y="804"/>
                </a:cxn>
                <a:cxn ang="0">
                  <a:pos x="161" y="564"/>
                </a:cxn>
                <a:cxn ang="0">
                  <a:pos x="161" y="564"/>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20490" name="Freeform 10"/>
            <p:cNvSpPr>
              <a:spLocks/>
            </p:cNvSpPr>
            <p:nvPr/>
          </p:nvSpPr>
          <p:spPr bwMode="hidden">
            <a:xfrm>
              <a:off x="0" y="1545"/>
              <a:ext cx="762" cy="107"/>
            </a:xfrm>
            <a:custGeom>
              <a:avLst/>
              <a:gdLst/>
              <a:ahLst/>
              <a:cxnLst>
                <a:cxn ang="0">
                  <a:pos x="460" y="66"/>
                </a:cxn>
                <a:cxn ang="0">
                  <a:pos x="759" y="0"/>
                </a:cxn>
                <a:cxn ang="0">
                  <a:pos x="496" y="36"/>
                </a:cxn>
                <a:cxn ang="0">
                  <a:pos x="138" y="48"/>
                </a:cxn>
                <a:cxn ang="0">
                  <a:pos x="0" y="78"/>
                </a:cxn>
                <a:cxn ang="0">
                  <a:pos x="0" y="107"/>
                </a:cxn>
                <a:cxn ang="0">
                  <a:pos x="96" y="89"/>
                </a:cxn>
                <a:cxn ang="0">
                  <a:pos x="460" y="66"/>
                </a:cxn>
                <a:cxn ang="0">
                  <a:pos x="460" y="66"/>
                </a:cxn>
              </a:cxnLst>
              <a:rect l="0" t="0" r="r" b="b"/>
              <a:pathLst>
                <a:path w="759" h="107">
                  <a:moveTo>
                    <a:pt x="460" y="66"/>
                  </a:moveTo>
                  <a:lnTo>
                    <a:pt x="759" y="0"/>
                  </a:lnTo>
                  <a:lnTo>
                    <a:pt x="496" y="36"/>
                  </a:lnTo>
                  <a:lnTo>
                    <a:pt x="138" y="48"/>
                  </a:lnTo>
                  <a:lnTo>
                    <a:pt x="0" y="78"/>
                  </a:lnTo>
                  <a:lnTo>
                    <a:pt x="0" y="107"/>
                  </a:lnTo>
                  <a:lnTo>
                    <a:pt x="96" y="89"/>
                  </a:lnTo>
                  <a:lnTo>
                    <a:pt x="460" y="66"/>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20491" name="Freeform 11"/>
            <p:cNvSpPr>
              <a:spLocks/>
            </p:cNvSpPr>
            <p:nvPr/>
          </p:nvSpPr>
          <p:spPr bwMode="hidden">
            <a:xfrm>
              <a:off x="2314" y="3431"/>
              <a:ext cx="3182" cy="745"/>
            </a:xfrm>
            <a:custGeom>
              <a:avLst/>
              <a:gdLst/>
              <a:ahLst/>
              <a:cxnLst>
                <a:cxn ang="0">
                  <a:pos x="1387" y="239"/>
                </a:cxn>
                <a:cxn ang="0">
                  <a:pos x="1734" y="233"/>
                </a:cxn>
                <a:cxn ang="0">
                  <a:pos x="2087" y="251"/>
                </a:cxn>
                <a:cxn ang="0">
                  <a:pos x="2505" y="233"/>
                </a:cxn>
                <a:cxn ang="0">
                  <a:pos x="3169" y="204"/>
                </a:cxn>
                <a:cxn ang="0">
                  <a:pos x="3115" y="186"/>
                </a:cxn>
                <a:cxn ang="0">
                  <a:pos x="2422" y="221"/>
                </a:cxn>
                <a:cxn ang="0">
                  <a:pos x="2003" y="221"/>
                </a:cxn>
                <a:cxn ang="0">
                  <a:pos x="1459" y="186"/>
                </a:cxn>
                <a:cxn ang="0">
                  <a:pos x="1543" y="168"/>
                </a:cxn>
                <a:cxn ang="0">
                  <a:pos x="2039" y="0"/>
                </a:cxn>
                <a:cxn ang="0">
                  <a:pos x="1961" y="24"/>
                </a:cxn>
                <a:cxn ang="0">
                  <a:pos x="1836" y="66"/>
                </a:cxn>
                <a:cxn ang="0">
                  <a:pos x="1602" y="138"/>
                </a:cxn>
                <a:cxn ang="0">
                  <a:pos x="1339" y="198"/>
                </a:cxn>
                <a:cxn ang="0">
                  <a:pos x="1268" y="251"/>
                </a:cxn>
                <a:cxn ang="0">
                  <a:pos x="765" y="413"/>
                </a:cxn>
                <a:cxn ang="0">
                  <a:pos x="335" y="503"/>
                </a:cxn>
                <a:cxn ang="0">
                  <a:pos x="0" y="617"/>
                </a:cxn>
                <a:cxn ang="0">
                  <a:pos x="299" y="539"/>
                </a:cxn>
                <a:cxn ang="0">
                  <a:pos x="735" y="449"/>
                </a:cxn>
                <a:cxn ang="0">
                  <a:pos x="1178" y="311"/>
                </a:cxn>
                <a:cxn ang="0">
                  <a:pos x="981" y="491"/>
                </a:cxn>
                <a:cxn ang="0">
                  <a:pos x="867" y="743"/>
                </a:cxn>
                <a:cxn ang="0">
                  <a:pos x="861" y="743"/>
                </a:cxn>
                <a:cxn ang="0">
                  <a:pos x="933" y="743"/>
                </a:cxn>
                <a:cxn ang="0">
                  <a:pos x="1022" y="497"/>
                </a:cxn>
                <a:cxn ang="0">
                  <a:pos x="1297" y="281"/>
                </a:cxn>
                <a:cxn ang="0">
                  <a:pos x="1531" y="449"/>
                </a:cxn>
                <a:cxn ang="0">
                  <a:pos x="1770" y="677"/>
                </a:cxn>
                <a:cxn ang="0">
                  <a:pos x="1854" y="743"/>
                </a:cxn>
                <a:cxn ang="0">
                  <a:pos x="1919" y="743"/>
                </a:cxn>
                <a:cxn ang="0">
                  <a:pos x="1692" y="527"/>
                </a:cxn>
                <a:cxn ang="0">
                  <a:pos x="1387" y="239"/>
                </a:cxn>
                <a:cxn ang="0">
                  <a:pos x="1387" y="23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endParaRPr lang="ru-RU"/>
            </a:p>
          </p:txBody>
        </p:sp>
        <p:sp>
          <p:nvSpPr>
            <p:cNvPr id="20492"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endParaRPr lang="ru-RU"/>
            </a:p>
          </p:txBody>
        </p:sp>
        <p:sp>
          <p:nvSpPr>
            <p:cNvPr id="20493"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endParaRPr lang="ru-RU"/>
            </a:p>
          </p:txBody>
        </p:sp>
        <p:sp>
          <p:nvSpPr>
            <p:cNvPr id="20494"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20495"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endParaRPr lang="ru-RU"/>
            </a:p>
          </p:txBody>
        </p:sp>
        <p:sp>
          <p:nvSpPr>
            <p:cNvPr id="20496"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endParaRPr lang="ru-RU"/>
            </a:p>
          </p:txBody>
        </p:sp>
        <p:sp>
          <p:nvSpPr>
            <p:cNvPr id="20497" name="Freeform 17"/>
            <p:cNvSpPr>
              <a:spLocks/>
            </p:cNvSpPr>
            <p:nvPr/>
          </p:nvSpPr>
          <p:spPr bwMode="hidden">
            <a:xfrm>
              <a:off x="509" y="229"/>
              <a:ext cx="3188" cy="2024"/>
            </a:xfrm>
            <a:custGeom>
              <a:avLst/>
              <a:gdLst/>
              <a:ahLst/>
              <a:cxnLst>
                <a:cxn ang="0">
                  <a:pos x="871" y="1423"/>
                </a:cxn>
                <a:cxn ang="0">
                  <a:pos x="907" y="1393"/>
                </a:cxn>
                <a:cxn ang="0">
                  <a:pos x="991" y="1320"/>
                </a:cxn>
                <a:cxn ang="0">
                  <a:pos x="1033" y="1297"/>
                </a:cxn>
                <a:cxn ang="0">
                  <a:pos x="1086" y="1249"/>
                </a:cxn>
                <a:cxn ang="0">
                  <a:pos x="1123" y="1219"/>
                </a:cxn>
                <a:cxn ang="0">
                  <a:pos x="1057" y="1153"/>
                </a:cxn>
                <a:cxn ang="0">
                  <a:pos x="877" y="1021"/>
                </a:cxn>
                <a:cxn ang="0">
                  <a:pos x="655" y="907"/>
                </a:cxn>
                <a:cxn ang="0">
                  <a:pos x="655" y="846"/>
                </a:cxn>
                <a:cxn ang="0">
                  <a:pos x="643" y="708"/>
                </a:cxn>
                <a:cxn ang="0">
                  <a:pos x="552" y="642"/>
                </a:cxn>
                <a:cxn ang="0">
                  <a:pos x="510" y="570"/>
                </a:cxn>
                <a:cxn ang="0">
                  <a:pos x="637" y="564"/>
                </a:cxn>
                <a:cxn ang="0">
                  <a:pos x="763" y="570"/>
                </a:cxn>
                <a:cxn ang="0">
                  <a:pos x="1091" y="850"/>
                </a:cxn>
                <a:cxn ang="0">
                  <a:pos x="1009" y="566"/>
                </a:cxn>
                <a:cxn ang="0">
                  <a:pos x="1054" y="265"/>
                </a:cxn>
                <a:cxn ang="0">
                  <a:pos x="1249" y="0"/>
                </a:cxn>
                <a:cxn ang="0">
                  <a:pos x="1466" y="292"/>
                </a:cxn>
                <a:cxn ang="0">
                  <a:pos x="1475" y="548"/>
                </a:cxn>
                <a:cxn ang="0">
                  <a:pos x="1567" y="630"/>
                </a:cxn>
                <a:cxn ang="0">
                  <a:pos x="1795" y="365"/>
                </a:cxn>
                <a:cxn ang="0">
                  <a:pos x="2245" y="150"/>
                </a:cxn>
                <a:cxn ang="0">
                  <a:pos x="2618" y="180"/>
                </a:cxn>
                <a:cxn ang="0">
                  <a:pos x="3050" y="150"/>
                </a:cxn>
                <a:cxn ang="0">
                  <a:pos x="3140" y="210"/>
                </a:cxn>
                <a:cxn ang="0">
                  <a:pos x="2990" y="210"/>
                </a:cxn>
                <a:cxn ang="0">
                  <a:pos x="2834" y="377"/>
                </a:cxn>
                <a:cxn ang="0">
                  <a:pos x="2702" y="648"/>
                </a:cxn>
                <a:cxn ang="0">
                  <a:pos x="2582" y="828"/>
                </a:cxn>
                <a:cxn ang="0">
                  <a:pos x="2234" y="1009"/>
                </a:cxn>
                <a:cxn ang="0">
                  <a:pos x="1963" y="1075"/>
                </a:cxn>
                <a:cxn ang="0">
                  <a:pos x="2257" y="1111"/>
                </a:cxn>
                <a:cxn ang="0">
                  <a:pos x="2600" y="1207"/>
                </a:cxn>
                <a:cxn ang="0">
                  <a:pos x="2894" y="1441"/>
                </a:cxn>
                <a:cxn ang="0">
                  <a:pos x="3122" y="1555"/>
                </a:cxn>
                <a:cxn ang="0">
                  <a:pos x="3032" y="1585"/>
                </a:cxn>
                <a:cxn ang="0">
                  <a:pos x="3008" y="1591"/>
                </a:cxn>
                <a:cxn ang="0">
                  <a:pos x="2960" y="1597"/>
                </a:cxn>
                <a:cxn ang="0">
                  <a:pos x="2882" y="1609"/>
                </a:cxn>
                <a:cxn ang="0">
                  <a:pos x="2846" y="1609"/>
                </a:cxn>
                <a:cxn ang="0">
                  <a:pos x="2774" y="1615"/>
                </a:cxn>
                <a:cxn ang="0">
                  <a:pos x="2726" y="1621"/>
                </a:cxn>
                <a:cxn ang="0">
                  <a:pos x="2708" y="1621"/>
                </a:cxn>
                <a:cxn ang="0">
                  <a:pos x="2594" y="1657"/>
                </a:cxn>
                <a:cxn ang="0">
                  <a:pos x="2533" y="1663"/>
                </a:cxn>
                <a:cxn ang="0">
                  <a:pos x="2444" y="1675"/>
                </a:cxn>
                <a:cxn ang="0">
                  <a:pos x="2378" y="1687"/>
                </a:cxn>
                <a:cxn ang="0">
                  <a:pos x="2360" y="1705"/>
                </a:cxn>
                <a:cxn ang="0">
                  <a:pos x="2305" y="1687"/>
                </a:cxn>
                <a:cxn ang="0">
                  <a:pos x="2263" y="1663"/>
                </a:cxn>
                <a:cxn ang="0">
                  <a:pos x="2017" y="1585"/>
                </a:cxn>
                <a:cxn ang="0">
                  <a:pos x="1711" y="1453"/>
                </a:cxn>
                <a:cxn ang="0">
                  <a:pos x="1880" y="1844"/>
                </a:cxn>
                <a:cxn ang="0">
                  <a:pos x="1771" y="1922"/>
                </a:cxn>
                <a:cxn ang="0">
                  <a:pos x="1531" y="1753"/>
                </a:cxn>
                <a:cxn ang="0">
                  <a:pos x="1411" y="1477"/>
                </a:cxn>
                <a:cxn ang="0">
                  <a:pos x="1219" y="1291"/>
                </a:cxn>
                <a:cxn ang="0">
                  <a:pos x="127" y="2006"/>
                </a:cxn>
                <a:cxn ang="0">
                  <a:pos x="865" y="1429"/>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endParaRPr lang="ru-RU"/>
            </a:p>
          </p:txBody>
        </p:sp>
        <p:sp>
          <p:nvSpPr>
            <p:cNvPr id="20498" name="Freeform 18"/>
            <p:cNvSpPr>
              <a:spLocks/>
            </p:cNvSpPr>
            <p:nvPr/>
          </p:nvSpPr>
          <p:spPr bwMode="hidden">
            <a:xfrm>
              <a:off x="1344" y="293"/>
              <a:ext cx="2144" cy="1787"/>
            </a:xfrm>
            <a:custGeom>
              <a:avLst/>
              <a:gdLst/>
              <a:ahLst/>
              <a:cxnLst>
                <a:cxn ang="0">
                  <a:pos x="318" y="1078"/>
                </a:cxn>
                <a:cxn ang="0">
                  <a:pos x="217" y="928"/>
                </a:cxn>
                <a:cxn ang="0">
                  <a:pos x="102" y="808"/>
                </a:cxn>
                <a:cxn ang="0">
                  <a:pos x="36" y="742"/>
                </a:cxn>
                <a:cxn ang="0">
                  <a:pos x="0" y="700"/>
                </a:cxn>
                <a:cxn ang="0">
                  <a:pos x="270" y="958"/>
                </a:cxn>
                <a:cxn ang="0">
                  <a:pos x="294" y="1006"/>
                </a:cxn>
                <a:cxn ang="0">
                  <a:pos x="367" y="670"/>
                </a:cxn>
                <a:cxn ang="0">
                  <a:pos x="379" y="411"/>
                </a:cxn>
                <a:cxn ang="0">
                  <a:pos x="347" y="118"/>
                </a:cxn>
                <a:cxn ang="0">
                  <a:pos x="393" y="0"/>
                </a:cxn>
                <a:cxn ang="0">
                  <a:pos x="397" y="357"/>
                </a:cxn>
                <a:cxn ang="0">
                  <a:pos x="421" y="609"/>
                </a:cxn>
                <a:cxn ang="0">
                  <a:pos x="385" y="826"/>
                </a:cxn>
                <a:cxn ang="0">
                  <a:pos x="385" y="1036"/>
                </a:cxn>
                <a:cxn ang="0">
                  <a:pos x="877" y="784"/>
                </a:cxn>
                <a:cxn ang="0">
                  <a:pos x="1309" y="555"/>
                </a:cxn>
                <a:cxn ang="0">
                  <a:pos x="1802" y="249"/>
                </a:cxn>
                <a:cxn ang="0">
                  <a:pos x="2096" y="69"/>
                </a:cxn>
                <a:cxn ang="0">
                  <a:pos x="1814" y="279"/>
                </a:cxn>
                <a:cxn ang="0">
                  <a:pos x="1453" y="501"/>
                </a:cxn>
                <a:cxn ang="0">
                  <a:pos x="1123" y="700"/>
                </a:cxn>
                <a:cxn ang="0">
                  <a:pos x="739" y="898"/>
                </a:cxn>
                <a:cxn ang="0">
                  <a:pos x="463" y="1084"/>
                </a:cxn>
                <a:cxn ang="0">
                  <a:pos x="817" y="1193"/>
                </a:cxn>
                <a:cxn ang="0">
                  <a:pos x="1285" y="1187"/>
                </a:cxn>
                <a:cxn ang="0">
                  <a:pos x="1916" y="1396"/>
                </a:cxn>
                <a:cxn ang="0">
                  <a:pos x="2144" y="1420"/>
                </a:cxn>
                <a:cxn ang="0">
                  <a:pos x="1814" y="1408"/>
                </a:cxn>
                <a:cxn ang="0">
                  <a:pos x="1435" y="1288"/>
                </a:cxn>
                <a:cxn ang="0">
                  <a:pos x="1219" y="1229"/>
                </a:cxn>
                <a:cxn ang="0">
                  <a:pos x="799" y="1223"/>
                </a:cxn>
                <a:cxn ang="0">
                  <a:pos x="505" y="1145"/>
                </a:cxn>
                <a:cxn ang="0">
                  <a:pos x="733" y="1378"/>
                </a:cxn>
                <a:cxn ang="0">
                  <a:pos x="877" y="1619"/>
                </a:cxn>
                <a:cxn ang="0">
                  <a:pos x="1009" y="1787"/>
                </a:cxn>
                <a:cxn ang="0">
                  <a:pos x="817" y="1607"/>
                </a:cxn>
                <a:cxn ang="0">
                  <a:pos x="673" y="1372"/>
                </a:cxn>
                <a:cxn ang="0">
                  <a:pos x="415" y="1109"/>
                </a:cxn>
                <a:cxn ang="0">
                  <a:pos x="318" y="1078"/>
                </a:cxn>
                <a:cxn ang="0">
                  <a:pos x="318" y="1078"/>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sp>
          <p:nvSpPr>
            <p:cNvPr id="20499"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endParaRPr lang="ru-RU"/>
            </a:p>
          </p:txBody>
        </p:sp>
        <p:sp>
          <p:nvSpPr>
            <p:cNvPr id="20500" name="Freeform 20"/>
            <p:cNvSpPr>
              <a:spLocks/>
            </p:cNvSpPr>
            <p:nvPr/>
          </p:nvSpPr>
          <p:spPr bwMode="hidden">
            <a:xfrm>
              <a:off x="3160" y="1860"/>
              <a:ext cx="2162" cy="1934"/>
            </a:xfrm>
            <a:custGeom>
              <a:avLst/>
              <a:gdLst/>
              <a:ahLst/>
              <a:cxnLst>
                <a:cxn ang="0">
                  <a:pos x="1842" y="851"/>
                </a:cxn>
                <a:cxn ang="0">
                  <a:pos x="1937" y="1019"/>
                </a:cxn>
                <a:cxn ang="0">
                  <a:pos x="2051" y="1168"/>
                </a:cxn>
                <a:cxn ang="0">
                  <a:pos x="2117" y="1246"/>
                </a:cxn>
                <a:cxn ang="0">
                  <a:pos x="2153" y="1294"/>
                </a:cxn>
                <a:cxn ang="0">
                  <a:pos x="1889" y="977"/>
                </a:cxn>
                <a:cxn ang="0">
                  <a:pos x="1860" y="929"/>
                </a:cxn>
                <a:cxn ang="0">
                  <a:pos x="1782" y="1240"/>
                </a:cxn>
                <a:cxn ang="0">
                  <a:pos x="1770" y="1486"/>
                </a:cxn>
                <a:cxn ang="0">
                  <a:pos x="1818" y="1906"/>
                </a:cxn>
                <a:cxn ang="0">
                  <a:pos x="1788" y="1930"/>
                </a:cxn>
                <a:cxn ang="0">
                  <a:pos x="1746" y="1534"/>
                </a:cxn>
                <a:cxn ang="0">
                  <a:pos x="1728" y="1288"/>
                </a:cxn>
                <a:cxn ang="0">
                  <a:pos x="1764" y="1085"/>
                </a:cxn>
                <a:cxn ang="0">
                  <a:pos x="1770" y="875"/>
                </a:cxn>
                <a:cxn ang="0">
                  <a:pos x="1268" y="1007"/>
                </a:cxn>
                <a:cxn ang="0">
                  <a:pos x="825" y="1132"/>
                </a:cxn>
                <a:cxn ang="0">
                  <a:pos x="323" y="1312"/>
                </a:cxn>
                <a:cxn ang="0">
                  <a:pos x="18" y="1420"/>
                </a:cxn>
                <a:cxn ang="0">
                  <a:pos x="311" y="1282"/>
                </a:cxn>
                <a:cxn ang="0">
                  <a:pos x="682" y="1144"/>
                </a:cxn>
                <a:cxn ang="0">
                  <a:pos x="1022" y="1037"/>
                </a:cxn>
                <a:cxn ang="0">
                  <a:pos x="1411" y="929"/>
                </a:cxn>
                <a:cxn ang="0">
                  <a:pos x="1692" y="815"/>
                </a:cxn>
                <a:cxn ang="0">
                  <a:pos x="1333" y="623"/>
                </a:cxn>
                <a:cxn ang="0">
                  <a:pos x="861" y="515"/>
                </a:cxn>
                <a:cxn ang="0">
                  <a:pos x="227" y="161"/>
                </a:cxn>
                <a:cxn ang="0">
                  <a:pos x="0" y="83"/>
                </a:cxn>
                <a:cxn ang="0">
                  <a:pos x="329" y="179"/>
                </a:cxn>
                <a:cxn ang="0">
                  <a:pos x="712" y="383"/>
                </a:cxn>
                <a:cxn ang="0">
                  <a:pos x="933" y="491"/>
                </a:cxn>
                <a:cxn ang="0">
                  <a:pos x="1351" y="593"/>
                </a:cxn>
                <a:cxn ang="0">
                  <a:pos x="1650" y="743"/>
                </a:cxn>
                <a:cxn ang="0">
                  <a:pos x="1423" y="461"/>
                </a:cxn>
                <a:cxn ang="0">
                  <a:pos x="1286" y="191"/>
                </a:cxn>
                <a:cxn ang="0">
                  <a:pos x="1154" y="0"/>
                </a:cxn>
                <a:cxn ang="0">
                  <a:pos x="1339" y="215"/>
                </a:cxn>
                <a:cxn ang="0">
                  <a:pos x="1489" y="485"/>
                </a:cxn>
                <a:cxn ang="0">
                  <a:pos x="1746" y="803"/>
                </a:cxn>
                <a:cxn ang="0">
                  <a:pos x="1842" y="851"/>
                </a:cxn>
                <a:cxn ang="0">
                  <a:pos x="1842" y="85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ru-RU"/>
            </a:p>
          </p:txBody>
        </p:sp>
      </p:grpSp>
      <p:sp>
        <p:nvSpPr>
          <p:cNvPr id="20501" name="Rectangle 21"/>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02"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20503" name="Rectangle 23"/>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ru-RU"/>
          </a:p>
        </p:txBody>
      </p:sp>
      <p:sp>
        <p:nvSpPr>
          <p:cNvPr id="20504" name="Rectangle 2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ru-RU"/>
          </a:p>
        </p:txBody>
      </p:sp>
      <p:sp>
        <p:nvSpPr>
          <p:cNvPr id="20505" name="Rectangle 25"/>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69D44B67-623A-4580-AE44-3E3549D53D72}"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spd="med" advClick="0" advTm="4000">
    <p:wipe dir="d"/>
  </p:transition>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audio" Target="../media/audio10.wav"/><Relationship Id="rId5" Type="http://schemas.openxmlformats.org/officeDocument/2006/relationships/image" Target="../media/image8.pn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audio" Target="../media/audio11.wav"/><Relationship Id="rId5" Type="http://schemas.openxmlformats.org/officeDocument/2006/relationships/image" Target="../media/image8.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xml"/><Relationship Id="rId1" Type="http://schemas.openxmlformats.org/officeDocument/2006/relationships/audio" Target="../media/audio12.wav"/><Relationship Id="rId5" Type="http://schemas.openxmlformats.org/officeDocument/2006/relationships/image" Target="../media/image8.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xml"/><Relationship Id="rId1" Type="http://schemas.openxmlformats.org/officeDocument/2006/relationships/audio" Target="../media/audio13.wav"/><Relationship Id="rId5" Type="http://schemas.openxmlformats.org/officeDocument/2006/relationships/image" Target="../media/image8.pn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6.xml"/><Relationship Id="rId1" Type="http://schemas.openxmlformats.org/officeDocument/2006/relationships/audio" Target="../media/audio14.wav"/><Relationship Id="rId5" Type="http://schemas.openxmlformats.org/officeDocument/2006/relationships/image" Target="../media/image8.png"/><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8.png"/><Relationship Id="rId2" Type="http://schemas.openxmlformats.org/officeDocument/2006/relationships/audio" Target="../media/audio15.wav"/><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19.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audio" Target="../media/audio17.wav"/><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audio" Target="../media/audio18.wav"/></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audio" Target="../media/audio3.wav"/><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6.xml"/><Relationship Id="rId1" Type="http://schemas.openxmlformats.org/officeDocument/2006/relationships/audio" Target="../media/audio4.wav"/><Relationship Id="rId5" Type="http://schemas.openxmlformats.org/officeDocument/2006/relationships/image" Target="../media/image11.pn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audio" Target="../media/audio5.wav"/><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6.xml"/><Relationship Id="rId1" Type="http://schemas.openxmlformats.org/officeDocument/2006/relationships/audio" Target="../media/audio6.wav"/><Relationship Id="rId5" Type="http://schemas.openxmlformats.org/officeDocument/2006/relationships/image" Target="../media/image17.pn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audio" Target="../media/audio7.wav"/><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6.xml"/><Relationship Id="rId1" Type="http://schemas.openxmlformats.org/officeDocument/2006/relationships/audio" Target="../media/audio8.wav"/><Relationship Id="rId5" Type="http://schemas.openxmlformats.org/officeDocument/2006/relationships/image" Target="../media/image23.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6.xml"/><Relationship Id="rId1" Type="http://schemas.openxmlformats.org/officeDocument/2006/relationships/audio" Target="../media/audio9.wav"/><Relationship Id="rId5" Type="http://schemas.openxmlformats.org/officeDocument/2006/relationships/image" Target="../media/image8.pn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фон"/>
          <p:cNvPicPr>
            <a:picLocks noChangeAspect="1" noChangeArrowheads="1"/>
          </p:cNvPicPr>
          <p:nvPr/>
        </p:nvPicPr>
        <p:blipFill>
          <a:blip r:embed="rId3">
            <a:lum contrast="20000"/>
          </a:blip>
          <a:srcRect/>
          <a:stretch>
            <a:fillRect/>
          </a:stretch>
        </p:blipFill>
        <p:spPr bwMode="auto">
          <a:xfrm>
            <a:off x="611188" y="404813"/>
            <a:ext cx="7921625" cy="6048375"/>
          </a:xfrm>
          <a:prstGeom prst="rect">
            <a:avLst/>
          </a:prstGeom>
          <a:noFill/>
          <a:ln w="63500">
            <a:solidFill>
              <a:schemeClr val="bg1"/>
            </a:solidFill>
            <a:miter lim="800000"/>
            <a:headEnd/>
            <a:tailEnd/>
          </a:ln>
        </p:spPr>
      </p:pic>
      <p:sp>
        <p:nvSpPr>
          <p:cNvPr id="2050" name="Rectangle 2"/>
          <p:cNvSpPr>
            <a:spLocks noGrp="1" noChangeArrowheads="1"/>
          </p:cNvSpPr>
          <p:nvPr>
            <p:ph type="ctrTitle"/>
          </p:nvPr>
        </p:nvSpPr>
        <p:spPr>
          <a:xfrm>
            <a:off x="611188" y="2492375"/>
            <a:ext cx="7772400" cy="1736725"/>
          </a:xfrm>
        </p:spPr>
        <p:txBody>
          <a:bodyPr/>
          <a:lstStyle/>
          <a:p>
            <a:r>
              <a:rPr lang="en-US" dirty="0" smtClean="0">
                <a:solidFill>
                  <a:schemeClr val="bg2"/>
                </a:solidFill>
              </a:rPr>
              <a:t>VEGETABLES</a:t>
            </a:r>
            <a:r>
              <a:rPr lang="ru-RU" dirty="0" smtClean="0">
                <a:solidFill>
                  <a:schemeClr val="bg2"/>
                </a:solidFill>
              </a:rPr>
              <a:t/>
            </a:r>
            <a:br>
              <a:rPr lang="ru-RU" dirty="0" smtClean="0">
                <a:solidFill>
                  <a:schemeClr val="bg2"/>
                </a:solidFill>
              </a:rPr>
            </a:br>
            <a:r>
              <a:rPr lang="en-US" dirty="0" smtClean="0">
                <a:solidFill>
                  <a:schemeClr val="bg2"/>
                </a:solidFill>
              </a:rPr>
              <a:t>of my garden</a:t>
            </a:r>
            <a:endParaRPr lang="ru-RU" dirty="0">
              <a:solidFill>
                <a:schemeClr val="bg2"/>
              </a:solidFill>
            </a:endParaRPr>
          </a:p>
        </p:txBody>
      </p:sp>
      <p:sp>
        <p:nvSpPr>
          <p:cNvPr id="4" name="Прямоугольник 3"/>
          <p:cNvSpPr/>
          <p:nvPr/>
        </p:nvSpPr>
        <p:spPr>
          <a:xfrm>
            <a:off x="2643174" y="4286256"/>
            <a:ext cx="4572000" cy="1477328"/>
          </a:xfrm>
          <a:prstGeom prst="rect">
            <a:avLst/>
          </a:prstGeom>
        </p:spPr>
        <p:txBody>
          <a:bodyPr>
            <a:spAutoFit/>
          </a:bodyPr>
          <a:lstStyle/>
          <a:p>
            <a:pPr algn="ctr"/>
            <a:r>
              <a:rPr lang="ru-RU" dirty="0" smtClean="0">
                <a:solidFill>
                  <a:schemeClr val="bg1"/>
                </a:solidFill>
              </a:rPr>
              <a:t>Презентация по английскому языку 3 класс. Учитель английского языка: Евсеева А.В</a:t>
            </a:r>
          </a:p>
          <a:p>
            <a:pPr algn="ctr"/>
            <a:r>
              <a:rPr lang="ru-RU" dirty="0" err="1" smtClean="0">
                <a:solidFill>
                  <a:schemeClr val="bg1"/>
                </a:solidFill>
              </a:rPr>
              <a:t>шг.им</a:t>
            </a:r>
            <a:r>
              <a:rPr lang="ru-RU" dirty="0" smtClean="0">
                <a:solidFill>
                  <a:schemeClr val="bg1"/>
                </a:solidFill>
              </a:rPr>
              <a:t>. С.М.Кирова. </a:t>
            </a:r>
          </a:p>
          <a:p>
            <a:pPr algn="ctr"/>
            <a:r>
              <a:rPr lang="ru-RU" dirty="0" smtClean="0">
                <a:solidFill>
                  <a:schemeClr val="bg1"/>
                </a:solidFill>
              </a:rPr>
              <a:t>С. </a:t>
            </a:r>
            <a:r>
              <a:rPr lang="ru-RU" dirty="0" err="1" smtClean="0">
                <a:solidFill>
                  <a:schemeClr val="bg1"/>
                </a:solidFill>
              </a:rPr>
              <a:t>Теплоключенка</a:t>
            </a:r>
            <a:r>
              <a:rPr lang="ru-RU" dirty="0" err="1" smtClean="0"/>
              <a:t>ва</a:t>
            </a:r>
            <a:endParaRPr lang="ru-RU" dirty="0" smtClean="0"/>
          </a:p>
          <a:p>
            <a:pPr algn="ctr"/>
            <a:r>
              <a:rPr lang="ru-RU" dirty="0" err="1" smtClean="0"/>
              <a:t>слючен.Теплоключенк</a:t>
            </a:r>
            <a:endParaRPr lang="ru-RU" dirty="0" smtClean="0"/>
          </a:p>
        </p:txBody>
      </p:sp>
      <p:pic>
        <p:nvPicPr>
          <p:cNvPr id="5" name="~PP3134.WAV">
            <a:hlinkClick r:id="" action="ppaction://media"/>
          </p:cNvPr>
          <p:cNvPicPr>
            <a:picLocks noRot="1" noChangeAspect="1"/>
          </p:cNvPicPr>
          <p:nvPr>
            <a:wavAudioFile r:embed="rId1" name="~PP3134.WAV"/>
          </p:nvPr>
        </p:nvPicPr>
        <p:blipFill>
          <a:blip r:embed="rId4"/>
          <a:stretch>
            <a:fillRect/>
          </a:stretch>
        </p:blipFill>
        <p:spPr>
          <a:xfrm>
            <a:off x="8632825" y="6346825"/>
            <a:ext cx="304800" cy="304800"/>
          </a:xfrm>
          <a:prstGeom prst="rect">
            <a:avLst/>
          </a:prstGeom>
        </p:spPr>
      </p:pic>
    </p:spTree>
  </p:cSld>
  <p:clrMapOvr>
    <a:masterClrMapping/>
  </p:clrMapOvr>
  <p:transition spd="med" advTm="6646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TOMATO</a:t>
            </a:r>
            <a:endParaRPr lang="ru-RU"/>
          </a:p>
        </p:txBody>
      </p:sp>
      <p:sp>
        <p:nvSpPr>
          <p:cNvPr id="11267" name="Oval 3" descr="помидор3"/>
          <p:cNvSpPr>
            <a:spLocks noGrp="1" noChangeAspect="1" noChangeArrowheads="1"/>
          </p:cNvSpPr>
          <p:nvPr isPhoto="1"/>
        </p:nvSpPr>
        <p:spPr bwMode="auto">
          <a:xfrm>
            <a:off x="463550" y="1646238"/>
            <a:ext cx="3986213" cy="4754562"/>
          </a:xfrm>
          <a:prstGeom prst="ellipse">
            <a:avLst/>
          </a:prstGeom>
          <a:blipFill dpi="0" rotWithShape="1">
            <a:blip r:embed="rId3"/>
            <a:srcRect/>
            <a:stretch>
              <a:fillRect b="-107"/>
            </a:stretch>
          </a:blipFill>
          <a:ln w="9525">
            <a:noFill/>
            <a:round/>
            <a:headEnd/>
            <a:tailEnd/>
          </a:ln>
          <a:effectLst/>
        </p:spPr>
        <p:txBody>
          <a:bodyPr/>
          <a:lstStyle/>
          <a:p>
            <a:endParaRPr lang="ru-RU"/>
          </a:p>
        </p:txBody>
      </p:sp>
      <p:sp>
        <p:nvSpPr>
          <p:cNvPr id="11268" name="Oval 4" descr="помидор5"/>
          <p:cNvSpPr>
            <a:spLocks noGrp="1" noChangeAspect="1" noChangeArrowheads="1"/>
          </p:cNvSpPr>
          <p:nvPr isPhoto="1"/>
        </p:nvSpPr>
        <p:spPr bwMode="auto">
          <a:xfrm>
            <a:off x="4686300" y="2509838"/>
            <a:ext cx="4000500" cy="3027362"/>
          </a:xfrm>
          <a:prstGeom prst="ellipse">
            <a:avLst/>
          </a:prstGeom>
          <a:blipFill dpi="0" rotWithShape="1">
            <a:blip r:embed="rId4"/>
            <a:srcRect/>
            <a:stretch>
              <a:fillRect b="-52"/>
            </a:stretch>
          </a:blipFill>
          <a:ln w="9525">
            <a:noFill/>
            <a:round/>
            <a:headEnd/>
            <a:tailEnd/>
          </a:ln>
          <a:effectLst/>
        </p:spPr>
        <p:txBody>
          <a:bodyPr/>
          <a:lstStyle/>
          <a:p>
            <a:endParaRPr lang="ru-RU"/>
          </a:p>
        </p:txBody>
      </p:sp>
      <p:pic>
        <p:nvPicPr>
          <p:cNvPr id="5" name="~PP1488.WAV">
            <a:hlinkClick r:id="" action="ppaction://media"/>
          </p:cNvPr>
          <p:cNvPicPr>
            <a:picLocks noRot="1" noChangeAspect="1"/>
          </p:cNvPicPr>
          <p:nvPr>
            <a:wavAudioFile r:embed="rId1" name="~PP1488.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83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t>SALAD</a:t>
            </a:r>
            <a:endParaRPr lang="ru-RU"/>
          </a:p>
        </p:txBody>
      </p:sp>
      <p:sp>
        <p:nvSpPr>
          <p:cNvPr id="12291" name="Oval 3" descr="салат"/>
          <p:cNvSpPr>
            <a:spLocks noGrp="1" noChangeAspect="1" noChangeArrowheads="1"/>
          </p:cNvSpPr>
          <p:nvPr isPhoto="1"/>
        </p:nvSpPr>
        <p:spPr bwMode="auto">
          <a:xfrm>
            <a:off x="457200" y="2349500"/>
            <a:ext cx="4000500" cy="3527425"/>
          </a:xfrm>
          <a:prstGeom prst="ellipse">
            <a:avLst/>
          </a:prstGeom>
          <a:blipFill dpi="0" rotWithShape="1">
            <a:blip r:embed="rId3"/>
            <a:srcRect/>
            <a:stretch>
              <a:fillRect r="-33453"/>
            </a:stretch>
          </a:blipFill>
          <a:ln w="9525">
            <a:noFill/>
            <a:round/>
            <a:headEnd/>
            <a:tailEnd/>
          </a:ln>
          <a:effectLst/>
        </p:spPr>
        <p:txBody>
          <a:bodyPr/>
          <a:lstStyle/>
          <a:p>
            <a:endParaRPr lang="ru-RU"/>
          </a:p>
        </p:txBody>
      </p:sp>
      <p:sp>
        <p:nvSpPr>
          <p:cNvPr id="12292" name="Oval 4" descr="салат3"/>
          <p:cNvSpPr>
            <a:spLocks noGrp="1" noChangeAspect="1" noChangeArrowheads="1"/>
          </p:cNvSpPr>
          <p:nvPr isPhoto="1"/>
        </p:nvSpPr>
        <p:spPr bwMode="auto">
          <a:xfrm>
            <a:off x="5094288" y="1646238"/>
            <a:ext cx="3184525" cy="4754562"/>
          </a:xfrm>
          <a:prstGeom prst="ellipse">
            <a:avLst/>
          </a:prstGeom>
          <a:blipFill dpi="0" rotWithShape="1">
            <a:blip r:embed="rId4"/>
            <a:srcRect/>
            <a:stretch>
              <a:fillRect b="-66"/>
            </a:stretch>
          </a:blipFill>
          <a:ln w="9525">
            <a:noFill/>
            <a:round/>
            <a:headEnd/>
            <a:tailEnd/>
          </a:ln>
          <a:effectLst/>
        </p:spPr>
        <p:txBody>
          <a:bodyPr/>
          <a:lstStyle/>
          <a:p>
            <a:endParaRPr lang="ru-RU"/>
          </a:p>
        </p:txBody>
      </p:sp>
      <p:pic>
        <p:nvPicPr>
          <p:cNvPr id="5" name="~PP1657.WAV">
            <a:hlinkClick r:id="" action="ppaction://media"/>
          </p:cNvPr>
          <p:cNvPicPr>
            <a:picLocks noRot="1" noChangeAspect="1"/>
          </p:cNvPicPr>
          <p:nvPr>
            <a:wavAudioFile r:embed="rId1" name="~PP1657.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825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t>PUMPKIN</a:t>
            </a:r>
            <a:endParaRPr lang="ru-RU"/>
          </a:p>
        </p:txBody>
      </p:sp>
      <p:sp>
        <p:nvSpPr>
          <p:cNvPr id="13315" name="Oval 3" descr="тыква2"/>
          <p:cNvSpPr>
            <a:spLocks noGrp="1" noChangeAspect="1" noChangeArrowheads="1"/>
          </p:cNvSpPr>
          <p:nvPr isPhoto="1"/>
        </p:nvSpPr>
        <p:spPr bwMode="auto">
          <a:xfrm>
            <a:off x="457200" y="2673350"/>
            <a:ext cx="4000500" cy="2700338"/>
          </a:xfrm>
          <a:prstGeom prst="ellipse">
            <a:avLst/>
          </a:prstGeom>
          <a:blipFill dpi="0" rotWithShape="1">
            <a:blip r:embed="rId3"/>
            <a:srcRect/>
            <a:stretch>
              <a:fillRect b="-176"/>
            </a:stretch>
          </a:blipFill>
          <a:ln w="9525">
            <a:noFill/>
            <a:round/>
            <a:headEnd/>
            <a:tailEnd/>
          </a:ln>
          <a:effectLst/>
        </p:spPr>
        <p:txBody>
          <a:bodyPr/>
          <a:lstStyle/>
          <a:p>
            <a:endParaRPr lang="ru-RU"/>
          </a:p>
        </p:txBody>
      </p:sp>
      <p:sp>
        <p:nvSpPr>
          <p:cNvPr id="13316" name="Oval 4" descr="тыква3"/>
          <p:cNvSpPr>
            <a:spLocks noGrp="1" noChangeAspect="1" noChangeArrowheads="1"/>
          </p:cNvSpPr>
          <p:nvPr isPhoto="1"/>
        </p:nvSpPr>
        <p:spPr bwMode="auto">
          <a:xfrm>
            <a:off x="4686300" y="2060575"/>
            <a:ext cx="4000500" cy="4032250"/>
          </a:xfrm>
          <a:prstGeom prst="ellipse">
            <a:avLst/>
          </a:prstGeom>
          <a:blipFill dpi="0" rotWithShape="1">
            <a:blip r:embed="rId4"/>
            <a:srcRect/>
            <a:stretch>
              <a:fillRect r="-51786"/>
            </a:stretch>
          </a:blipFill>
          <a:ln w="9525">
            <a:noFill/>
            <a:round/>
            <a:headEnd/>
            <a:tailEnd/>
          </a:ln>
          <a:effectLst/>
        </p:spPr>
        <p:txBody>
          <a:bodyPr/>
          <a:lstStyle/>
          <a:p>
            <a:endParaRPr lang="ru-RU"/>
          </a:p>
        </p:txBody>
      </p:sp>
      <p:pic>
        <p:nvPicPr>
          <p:cNvPr id="5" name="~PP1475.WAV">
            <a:hlinkClick r:id="" action="ppaction://media"/>
          </p:cNvPr>
          <p:cNvPicPr>
            <a:picLocks noRot="1" noChangeAspect="1"/>
          </p:cNvPicPr>
          <p:nvPr>
            <a:wavAudioFile r:embed="rId1" name="~PP1475.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1197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CAULIFLOWER</a:t>
            </a:r>
            <a:endParaRPr lang="ru-RU"/>
          </a:p>
        </p:txBody>
      </p:sp>
      <p:sp>
        <p:nvSpPr>
          <p:cNvPr id="14339" name="Oval 3" descr="цветная капуста"/>
          <p:cNvSpPr>
            <a:spLocks noGrp="1" noChangeAspect="1" noChangeArrowheads="1"/>
          </p:cNvSpPr>
          <p:nvPr isPhoto="1"/>
        </p:nvSpPr>
        <p:spPr bwMode="auto">
          <a:xfrm>
            <a:off x="588963" y="1646238"/>
            <a:ext cx="3735387" cy="4754562"/>
          </a:xfrm>
          <a:prstGeom prst="ellipse">
            <a:avLst/>
          </a:prstGeom>
          <a:blipFill dpi="0" rotWithShape="1">
            <a:blip r:embed="rId3"/>
            <a:srcRect/>
            <a:stretch>
              <a:fillRect b="-29"/>
            </a:stretch>
          </a:blipFill>
          <a:ln w="9525">
            <a:noFill/>
            <a:round/>
            <a:headEnd/>
            <a:tailEnd/>
          </a:ln>
          <a:effectLst/>
        </p:spPr>
        <p:txBody>
          <a:bodyPr/>
          <a:lstStyle/>
          <a:p>
            <a:endParaRPr lang="ru-RU"/>
          </a:p>
        </p:txBody>
      </p:sp>
      <p:sp>
        <p:nvSpPr>
          <p:cNvPr id="14340" name="Oval 4" descr="цветная капуста4"/>
          <p:cNvSpPr>
            <a:spLocks noGrp="1" noChangeAspect="1" noChangeArrowheads="1"/>
          </p:cNvSpPr>
          <p:nvPr isPhoto="1"/>
        </p:nvSpPr>
        <p:spPr bwMode="auto">
          <a:xfrm>
            <a:off x="4686300" y="2698750"/>
            <a:ext cx="4000500" cy="2647950"/>
          </a:xfrm>
          <a:prstGeom prst="ellipse">
            <a:avLst/>
          </a:prstGeom>
          <a:blipFill dpi="0" rotWithShape="1">
            <a:blip r:embed="rId4"/>
            <a:srcRect/>
            <a:stretch>
              <a:fillRect/>
            </a:stretch>
          </a:blipFill>
          <a:ln w="9525">
            <a:noFill/>
            <a:round/>
            <a:headEnd/>
            <a:tailEnd/>
          </a:ln>
          <a:effectLst/>
        </p:spPr>
        <p:txBody>
          <a:bodyPr/>
          <a:lstStyle/>
          <a:p>
            <a:endParaRPr lang="ru-RU"/>
          </a:p>
        </p:txBody>
      </p:sp>
      <p:pic>
        <p:nvPicPr>
          <p:cNvPr id="5" name="~PP972.WAV">
            <a:hlinkClick r:id="" action="ppaction://media"/>
          </p:cNvPr>
          <p:cNvPicPr>
            <a:picLocks noRot="1" noChangeAspect="1"/>
          </p:cNvPicPr>
          <p:nvPr>
            <a:wavAudioFile r:embed="rId1" name="~PP972.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1574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t>GARLIC</a:t>
            </a:r>
            <a:endParaRPr lang="ru-RU"/>
          </a:p>
        </p:txBody>
      </p:sp>
      <p:sp>
        <p:nvSpPr>
          <p:cNvPr id="15363" name="Oval 3" descr="чеснок4"/>
          <p:cNvSpPr>
            <a:spLocks noGrp="1" noChangeAspect="1" noChangeArrowheads="1"/>
          </p:cNvSpPr>
          <p:nvPr isPhoto="1"/>
        </p:nvSpPr>
        <p:spPr bwMode="auto">
          <a:xfrm>
            <a:off x="854075" y="1646238"/>
            <a:ext cx="3206750" cy="4754562"/>
          </a:xfrm>
          <a:prstGeom prst="ellipse">
            <a:avLst/>
          </a:prstGeom>
          <a:blipFill dpi="0" rotWithShape="1">
            <a:blip r:embed="rId3"/>
            <a:srcRect/>
            <a:stretch>
              <a:fillRect r="-80"/>
            </a:stretch>
          </a:blipFill>
          <a:ln w="9525">
            <a:noFill/>
            <a:round/>
            <a:headEnd/>
            <a:tailEnd/>
          </a:ln>
          <a:effectLst/>
        </p:spPr>
        <p:txBody>
          <a:bodyPr/>
          <a:lstStyle/>
          <a:p>
            <a:endParaRPr lang="ru-RU"/>
          </a:p>
        </p:txBody>
      </p:sp>
      <p:sp>
        <p:nvSpPr>
          <p:cNvPr id="15364" name="Oval 4" descr="чеснок5"/>
          <p:cNvSpPr>
            <a:spLocks noGrp="1" noChangeAspect="1" noChangeArrowheads="1"/>
          </p:cNvSpPr>
          <p:nvPr isPhoto="1"/>
        </p:nvSpPr>
        <p:spPr bwMode="auto">
          <a:xfrm>
            <a:off x="4686300" y="1997075"/>
            <a:ext cx="4000500" cy="4052888"/>
          </a:xfrm>
          <a:prstGeom prst="ellipse">
            <a:avLst/>
          </a:prstGeom>
          <a:blipFill dpi="0" rotWithShape="1">
            <a:blip r:embed="rId4"/>
            <a:srcRect/>
            <a:stretch>
              <a:fillRect r="-118"/>
            </a:stretch>
          </a:blipFill>
          <a:ln w="9525">
            <a:noFill/>
            <a:round/>
            <a:headEnd/>
            <a:tailEnd/>
          </a:ln>
          <a:effectLst/>
        </p:spPr>
        <p:txBody>
          <a:bodyPr/>
          <a:lstStyle/>
          <a:p>
            <a:endParaRPr lang="ru-RU"/>
          </a:p>
        </p:txBody>
      </p:sp>
      <p:pic>
        <p:nvPicPr>
          <p:cNvPr id="5" name="~PP3918.WAV">
            <a:hlinkClick r:id="" action="ppaction://media"/>
          </p:cNvPr>
          <p:cNvPicPr>
            <a:picLocks noRot="1" noChangeAspect="1"/>
          </p:cNvPicPr>
          <p:nvPr>
            <a:wavAudioFile r:embed="rId1" name="~PP3918.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1102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571612"/>
            <a:ext cx="8372476" cy="3786190"/>
          </a:xfrm>
        </p:spPr>
        <p:txBody>
          <a:bodyPr/>
          <a:lstStyle/>
          <a:p>
            <a:r>
              <a:rPr lang="en-US" sz="3200" dirty="0" smtClean="0"/>
              <a:t>Now, I’ll read the poem about vegetables, you’ll guess it.</a:t>
            </a:r>
            <a:br>
              <a:rPr lang="en-US" sz="3200" dirty="0" smtClean="0"/>
            </a:br>
            <a:r>
              <a:rPr lang="en-US" sz="3200" dirty="0" smtClean="0"/>
              <a:t/>
            </a:r>
            <a:br>
              <a:rPr lang="en-US" sz="3200" dirty="0" smtClean="0"/>
            </a:br>
            <a:r>
              <a:rPr lang="en-US" sz="2800" dirty="0" smtClean="0"/>
              <a:t>1. It is vegetable.</a:t>
            </a:r>
            <a:br>
              <a:rPr lang="en-US" sz="2800" dirty="0" smtClean="0"/>
            </a:br>
            <a:r>
              <a:rPr lang="en-US" sz="2800" dirty="0" smtClean="0"/>
              <a:t>It is not small.</a:t>
            </a:r>
            <a:br>
              <a:rPr lang="en-US" sz="2800" dirty="0" smtClean="0"/>
            </a:br>
            <a:r>
              <a:rPr lang="en-US" sz="2800" dirty="0" smtClean="0"/>
              <a:t>It is red.</a:t>
            </a:r>
            <a:br>
              <a:rPr lang="en-US" sz="2800" dirty="0" smtClean="0"/>
            </a:br>
            <a:r>
              <a:rPr lang="en-US" sz="2800" dirty="0" smtClean="0"/>
              <a:t>2. </a:t>
            </a:r>
            <a:r>
              <a:rPr lang="en-US" sz="2800" dirty="0" smtClean="0"/>
              <a:t>It is vegetable. </a:t>
            </a:r>
            <a:r>
              <a:rPr lang="en-US" sz="2800" dirty="0" smtClean="0"/>
              <a:t/>
            </a:r>
            <a:br>
              <a:rPr lang="en-US" sz="2800" dirty="0" smtClean="0"/>
            </a:br>
            <a:r>
              <a:rPr lang="en-US" sz="2800" dirty="0" smtClean="0"/>
              <a:t> </a:t>
            </a:r>
            <a:r>
              <a:rPr lang="en-US" sz="2800" dirty="0" smtClean="0"/>
              <a:t>It is big</a:t>
            </a:r>
            <a:br>
              <a:rPr lang="en-US" sz="2800" dirty="0" smtClean="0"/>
            </a:br>
            <a:r>
              <a:rPr lang="en-US" sz="2800" dirty="0" smtClean="0"/>
              <a:t> It is green.</a:t>
            </a:r>
            <a:br>
              <a:rPr lang="en-US" sz="2800" dirty="0" smtClean="0"/>
            </a:br>
            <a:r>
              <a:rPr lang="en-US" sz="2800" dirty="0" smtClean="0"/>
              <a:t>3. </a:t>
            </a:r>
            <a:r>
              <a:rPr lang="en-US" sz="2800" dirty="0" smtClean="0"/>
              <a:t>It is vegetable. </a:t>
            </a:r>
            <a:r>
              <a:rPr lang="en-US" sz="2800" dirty="0" smtClean="0"/>
              <a:t/>
            </a:r>
            <a:br>
              <a:rPr lang="en-US" sz="2800" dirty="0" smtClean="0"/>
            </a:br>
            <a:r>
              <a:rPr lang="en-US" sz="2800" dirty="0" smtClean="0"/>
              <a:t> </a:t>
            </a:r>
            <a:r>
              <a:rPr lang="en-US" sz="2800" dirty="0" smtClean="0"/>
              <a:t>It is long.</a:t>
            </a:r>
            <a:br>
              <a:rPr lang="en-US" sz="2800" dirty="0" smtClean="0"/>
            </a:br>
            <a:r>
              <a:rPr lang="en-US" sz="2800" dirty="0" smtClean="0"/>
              <a:t>It is orange</a:t>
            </a:r>
            <a:br>
              <a:rPr lang="en-US" sz="2800" dirty="0" smtClean="0"/>
            </a:br>
            <a:endParaRPr lang="ru-RU" sz="2800" dirty="0"/>
          </a:p>
        </p:txBody>
      </p:sp>
      <p:pic>
        <p:nvPicPr>
          <p:cNvPr id="3" name="Рисунок 2" descr="000655.1.jpg"/>
          <p:cNvPicPr>
            <a:picLocks noChangeAspect="1"/>
          </p:cNvPicPr>
          <p:nvPr/>
        </p:nvPicPr>
        <p:blipFill>
          <a:blip r:embed="rId4"/>
          <a:srcRect/>
          <a:stretch>
            <a:fillRect/>
          </a:stretch>
        </p:blipFill>
        <p:spPr bwMode="auto">
          <a:xfrm>
            <a:off x="6000760" y="1500174"/>
            <a:ext cx="1643074" cy="1426065"/>
          </a:xfrm>
          <a:prstGeom prst="rect">
            <a:avLst/>
          </a:prstGeom>
          <a:noFill/>
          <a:ln w="12700">
            <a:solidFill>
              <a:srgbClr val="FF0000"/>
            </a:solidFill>
            <a:miter lim="800000"/>
            <a:headEnd/>
            <a:tailEnd/>
          </a:ln>
        </p:spPr>
      </p:pic>
      <p:sp>
        <p:nvSpPr>
          <p:cNvPr id="6" name="Oval 4" descr="морковь3"/>
          <p:cNvSpPr>
            <a:spLocks noGrp="1" noChangeAspect="1" noChangeArrowheads="1"/>
          </p:cNvSpPr>
          <p:nvPr isPhoto="1"/>
        </p:nvSpPr>
        <p:spPr bwMode="auto">
          <a:xfrm>
            <a:off x="857224" y="1571612"/>
            <a:ext cx="1953869" cy="2543172"/>
          </a:xfrm>
          <a:prstGeom prst="ellipse">
            <a:avLst/>
          </a:prstGeom>
          <a:blipFill dpi="0" rotWithShape="1">
            <a:blip r:embed="rId5"/>
            <a:srcRect/>
            <a:stretch>
              <a:fillRect b="-210"/>
            </a:stretch>
          </a:blipFill>
          <a:ln w="9525">
            <a:noFill/>
            <a:round/>
            <a:headEnd/>
            <a:tailEnd/>
          </a:ln>
          <a:effectLst/>
        </p:spPr>
        <p:txBody>
          <a:bodyPr/>
          <a:lstStyle/>
          <a:p>
            <a:endParaRPr lang="ru-RU"/>
          </a:p>
        </p:txBody>
      </p:sp>
      <p:sp>
        <p:nvSpPr>
          <p:cNvPr id="7" name="Oval 4" descr="капуста4"/>
          <p:cNvSpPr>
            <a:spLocks noGrp="1" noChangeAspect="1" noChangeArrowheads="1"/>
          </p:cNvSpPr>
          <p:nvPr isPhoto="1"/>
        </p:nvSpPr>
        <p:spPr bwMode="auto">
          <a:xfrm>
            <a:off x="6643702" y="4071942"/>
            <a:ext cx="2043098" cy="1807169"/>
          </a:xfrm>
          <a:prstGeom prst="ellipse">
            <a:avLst/>
          </a:prstGeom>
          <a:blipFill dpi="0" rotWithShape="1">
            <a:blip r:embed="rId6"/>
            <a:srcRect/>
            <a:stretch>
              <a:fillRect r="-33751"/>
            </a:stretch>
          </a:blipFill>
          <a:ln w="9525">
            <a:noFill/>
            <a:round/>
            <a:headEnd/>
            <a:tailEnd/>
          </a:ln>
          <a:effectLst/>
        </p:spPr>
        <p:txBody>
          <a:bodyPr/>
          <a:lstStyle/>
          <a:p>
            <a:endParaRPr lang="ru-RU"/>
          </a:p>
        </p:txBody>
      </p:sp>
      <p:pic>
        <p:nvPicPr>
          <p:cNvPr id="8" name="~PP2063.WAV">
            <a:hlinkClick r:id="" action="ppaction://media"/>
          </p:cNvPr>
          <p:cNvPicPr>
            <a:picLocks noRot="1" noChangeAspect="1"/>
          </p:cNvPicPr>
          <p:nvPr>
            <a:wavAudioFile r:embed="rId2" name="~PP2063.WAV"/>
          </p:nvPr>
        </p:nvPicPr>
        <p:blipFill>
          <a:blip r:embed="rId7"/>
          <a:stretch>
            <a:fillRect/>
          </a:stretch>
        </p:blipFill>
        <p:spPr>
          <a:xfrm>
            <a:off x="8632825" y="6346825"/>
            <a:ext cx="304800" cy="304800"/>
          </a:xfrm>
          <a:prstGeom prst="rect">
            <a:avLst/>
          </a:prstGeom>
        </p:spPr>
      </p:pic>
    </p:spTree>
    <p:custDataLst>
      <p:tags r:id="rId1"/>
    </p:custDataLst>
  </p:cSld>
  <p:clrMapOvr>
    <a:masterClrMapping/>
  </p:clrMapOvr>
  <p:transition spd="med" advClick="0" advTm="9222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12"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3116"/>
            <a:ext cx="8229600" cy="1143000"/>
          </a:xfrm>
        </p:spPr>
        <p:txBody>
          <a:bodyPr/>
          <a:lstStyle/>
          <a:p>
            <a:pPr algn="l"/>
            <a:r>
              <a:rPr lang="en-US" sz="3600" dirty="0" smtClean="0">
                <a:solidFill>
                  <a:srgbClr val="FF0000"/>
                </a:solidFill>
              </a:rPr>
              <a:t>Let’s PLAY</a:t>
            </a:r>
            <a:r>
              <a:rPr lang="en-US" dirty="0" smtClean="0"/>
              <a:t/>
            </a:r>
            <a:br>
              <a:rPr lang="en-US" dirty="0" smtClean="0"/>
            </a:br>
            <a:r>
              <a:rPr lang="en-US" sz="2800" dirty="0" smtClean="0"/>
              <a:t>In</a:t>
            </a:r>
            <a:r>
              <a:rPr lang="en-US" dirty="0" smtClean="0"/>
              <a:t> </a:t>
            </a:r>
            <a:r>
              <a:rPr lang="en-US" sz="2800" dirty="0" smtClean="0"/>
              <a:t>our garden there are a lot of  vegetables and fruits. But you should divide them into two bags. The first is for vegetables, the second is for fruits.</a:t>
            </a:r>
            <a:br>
              <a:rPr lang="en-US" sz="2800" dirty="0" smtClean="0"/>
            </a:br>
            <a:r>
              <a:rPr lang="en-US" sz="2800" dirty="0" smtClean="0"/>
              <a:t/>
            </a:r>
            <a:br>
              <a:rPr lang="en-US" sz="2800" dirty="0" smtClean="0"/>
            </a:br>
            <a:r>
              <a:rPr lang="en-US" sz="2800" dirty="0" smtClean="0"/>
              <a:t> </a:t>
            </a:r>
            <a:r>
              <a:rPr lang="en-US" sz="2800" dirty="0" smtClean="0">
                <a:solidFill>
                  <a:srgbClr val="FFC000"/>
                </a:solidFill>
              </a:rPr>
              <a:t>Cucumber, tomato, carrot, pear, </a:t>
            </a:r>
            <a:r>
              <a:rPr lang="en-US" sz="2800" dirty="0" err="1" smtClean="0">
                <a:solidFill>
                  <a:srgbClr val="FFC000"/>
                </a:solidFill>
              </a:rPr>
              <a:t>cabbage,apple</a:t>
            </a:r>
            <a:r>
              <a:rPr lang="en-US" sz="2800" dirty="0" smtClean="0">
                <a:solidFill>
                  <a:srgbClr val="FFC000"/>
                </a:solidFill>
              </a:rPr>
              <a:t>,</a:t>
            </a:r>
            <a:br>
              <a:rPr lang="en-US" sz="2800" dirty="0" smtClean="0">
                <a:solidFill>
                  <a:srgbClr val="FFC000"/>
                </a:solidFill>
              </a:rPr>
            </a:br>
            <a:r>
              <a:rPr lang="en-US" sz="2800" dirty="0" smtClean="0">
                <a:solidFill>
                  <a:srgbClr val="FFC000"/>
                </a:solidFill>
              </a:rPr>
              <a:t>onion, orange, salad, lemon, pumpkin, pine-apple,</a:t>
            </a:r>
            <a:br>
              <a:rPr lang="en-US" sz="2800" dirty="0" smtClean="0">
                <a:solidFill>
                  <a:srgbClr val="FFC000"/>
                </a:solidFill>
              </a:rPr>
            </a:br>
            <a:r>
              <a:rPr lang="en-US" sz="2800" dirty="0" smtClean="0">
                <a:solidFill>
                  <a:srgbClr val="FFC000"/>
                </a:solidFill>
              </a:rPr>
              <a:t>apricot</a:t>
            </a:r>
            <a:r>
              <a:rPr lang="en-US" sz="2000" dirty="0" smtClean="0">
                <a:solidFill>
                  <a:srgbClr val="FFC000"/>
                </a:solidFill>
              </a:rPr>
              <a:t/>
            </a:r>
            <a:br>
              <a:rPr lang="en-US" sz="2000" dirty="0" smtClean="0">
                <a:solidFill>
                  <a:srgbClr val="FFC000"/>
                </a:solidFill>
              </a:rPr>
            </a:br>
            <a:endParaRPr lang="ru-RU" dirty="0">
              <a:solidFill>
                <a:srgbClr val="FFC000"/>
              </a:solidFill>
            </a:endParaRPr>
          </a:p>
        </p:txBody>
      </p:sp>
      <p:pic>
        <p:nvPicPr>
          <p:cNvPr id="3" name="~PP3535.WAV">
            <a:hlinkClick r:id="" action="ppaction://media"/>
          </p:cNvPr>
          <p:cNvPicPr>
            <a:picLocks noRot="1" noChangeAspect="1"/>
          </p:cNvPicPr>
          <p:nvPr>
            <a:wavAudioFile r:embed="rId1" name="~PP3535.WAV"/>
          </p:nvPr>
        </p:nvPicPr>
        <p:blipFill>
          <a:blip r:embed="rId3"/>
          <a:stretch>
            <a:fillRect/>
          </a:stretch>
        </p:blipFill>
        <p:spPr>
          <a:xfrm>
            <a:off x="8632825" y="6346825"/>
            <a:ext cx="304800" cy="304800"/>
          </a:xfrm>
          <a:prstGeom prst="rect">
            <a:avLst/>
          </a:prstGeom>
        </p:spPr>
      </p:pic>
    </p:spTree>
  </p:cSld>
  <p:clrMapOvr>
    <a:masterClrMapping/>
  </p:clrMapOvr>
  <p:transition spd="med" advClick="0" advTm="17338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1071546"/>
            <a:ext cx="8158162" cy="1571636"/>
          </a:xfrm>
        </p:spPr>
        <p:txBody>
          <a:bodyPr/>
          <a:lstStyle/>
          <a:p>
            <a:r>
              <a:rPr lang="en-US" dirty="0" smtClean="0"/>
              <a:t>Home Work:</a:t>
            </a:r>
            <a:br>
              <a:rPr lang="en-US" dirty="0" smtClean="0"/>
            </a:br>
            <a:r>
              <a:rPr lang="en-US" sz="2800" dirty="0" smtClean="0"/>
              <a:t>At home you should make your own crosswords on the topic” Vegetables”.</a:t>
            </a:r>
            <a:r>
              <a:rPr lang="en-US" dirty="0" smtClean="0"/>
              <a:t/>
            </a:r>
            <a:br>
              <a:rPr lang="en-US" dirty="0" smtClean="0"/>
            </a:br>
            <a:endParaRPr lang="ru-RU" dirty="0"/>
          </a:p>
        </p:txBody>
      </p:sp>
      <p:pic>
        <p:nvPicPr>
          <p:cNvPr id="3" name="Рисунок 2" descr="86958543_22df2745b1d3.png"/>
          <p:cNvPicPr>
            <a:picLocks noChangeAspect="1"/>
          </p:cNvPicPr>
          <p:nvPr/>
        </p:nvPicPr>
        <p:blipFill>
          <a:blip r:embed="rId3"/>
          <a:stretch>
            <a:fillRect/>
          </a:stretch>
        </p:blipFill>
        <p:spPr>
          <a:xfrm>
            <a:off x="3000364" y="3000372"/>
            <a:ext cx="4286280" cy="2759607"/>
          </a:xfrm>
          <a:prstGeom prst="rect">
            <a:avLst/>
          </a:prstGeom>
          <a:ln>
            <a:noFill/>
          </a:ln>
          <a:effectLst>
            <a:outerShdw blurRad="292100" dist="139700" dir="2700000" algn="tl" rotWithShape="0">
              <a:srgbClr val="333333">
                <a:alpha val="65000"/>
              </a:srgbClr>
            </a:outerShdw>
          </a:effectLst>
        </p:spPr>
      </p:pic>
      <p:pic>
        <p:nvPicPr>
          <p:cNvPr id="4" name="~PP1522.WAV">
            <a:hlinkClick r:id="" action="ppaction://media"/>
          </p:cNvPr>
          <p:cNvPicPr>
            <a:picLocks noRot="1" noChangeAspect="1"/>
          </p:cNvPicPr>
          <p:nvPr>
            <a:wavAudioFile r:embed="rId1" name="~PP1522.WAV"/>
          </p:nvPr>
        </p:nvPicPr>
        <p:blipFill>
          <a:blip r:embed="rId4"/>
          <a:stretch>
            <a:fillRect/>
          </a:stretch>
        </p:blipFill>
        <p:spPr>
          <a:xfrm>
            <a:off x="8632825" y="6346825"/>
            <a:ext cx="304800" cy="304800"/>
          </a:xfrm>
          <a:prstGeom prst="rect">
            <a:avLst/>
          </a:prstGeom>
        </p:spPr>
      </p:pic>
    </p:spTree>
  </p:cSld>
  <p:clrMapOvr>
    <a:masterClrMapping/>
  </p:clrMapOvr>
  <p:transition spd="med" advClick="0" advTm="3472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071546"/>
            <a:ext cx="8229600" cy="1143000"/>
          </a:xfrm>
        </p:spPr>
        <p:txBody>
          <a:bodyPr/>
          <a:lstStyle/>
          <a:p>
            <a:r>
              <a:rPr lang="en-US" sz="5400" dirty="0" smtClean="0"/>
              <a:t>The lesson is over.</a:t>
            </a:r>
            <a:br>
              <a:rPr lang="en-US" sz="5400" dirty="0" smtClean="0"/>
            </a:br>
            <a:r>
              <a:rPr lang="en-US" sz="5400" dirty="0" smtClean="0"/>
              <a:t>See you later. Good bye!</a:t>
            </a:r>
            <a:endParaRPr lang="ru-RU" sz="5400" dirty="0"/>
          </a:p>
        </p:txBody>
      </p:sp>
      <p:pic>
        <p:nvPicPr>
          <p:cNvPr id="3" name="~PP2440.WAV">
            <a:hlinkClick r:id="" action="ppaction://media"/>
          </p:cNvPr>
          <p:cNvPicPr>
            <a:picLocks noRot="1" noChangeAspect="1"/>
          </p:cNvPicPr>
          <p:nvPr>
            <a:wavAudioFile r:embed="rId1" name="~PP2440.WAV"/>
          </p:nvPr>
        </p:nvPicPr>
        <p:blipFill>
          <a:blip r:embed="rId3"/>
          <a:stretch>
            <a:fillRect/>
          </a:stretch>
        </p:blipFill>
        <p:spPr>
          <a:xfrm>
            <a:off x="8632825" y="6346825"/>
            <a:ext cx="304800" cy="304800"/>
          </a:xfrm>
          <a:prstGeom prst="rect">
            <a:avLst/>
          </a:prstGeom>
        </p:spPr>
      </p:pic>
    </p:spTree>
  </p:cSld>
  <p:clrMapOvr>
    <a:masterClrMapping/>
  </p:clrMapOvr>
  <p:transition spd="med" advClick="0" advTm="905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PEA</a:t>
            </a:r>
            <a:endParaRPr lang="ru-RU"/>
          </a:p>
        </p:txBody>
      </p:sp>
      <p:sp>
        <p:nvSpPr>
          <p:cNvPr id="3075" name="Oval 3" descr="горох2"/>
          <p:cNvSpPr>
            <a:spLocks noGrp="1" noChangeAspect="1" noChangeArrowheads="1"/>
          </p:cNvSpPr>
          <p:nvPr isPhoto="1"/>
        </p:nvSpPr>
        <p:spPr bwMode="auto">
          <a:xfrm>
            <a:off x="457200" y="2339975"/>
            <a:ext cx="4000500" cy="3367088"/>
          </a:xfrm>
          <a:prstGeom prst="ellipse">
            <a:avLst/>
          </a:prstGeom>
          <a:blipFill dpi="0" rotWithShape="1">
            <a:blip r:embed="rId3"/>
            <a:srcRect/>
            <a:stretch>
              <a:fillRect b="-141"/>
            </a:stretch>
          </a:blipFill>
          <a:ln w="9525">
            <a:noFill/>
            <a:round/>
            <a:headEnd/>
            <a:tailEnd/>
          </a:ln>
          <a:effectLst/>
        </p:spPr>
        <p:txBody>
          <a:bodyPr/>
          <a:lstStyle/>
          <a:p>
            <a:endParaRPr lang="ru-RU"/>
          </a:p>
        </p:txBody>
      </p:sp>
      <p:sp>
        <p:nvSpPr>
          <p:cNvPr id="3076" name="Oval 4" descr="горох3"/>
          <p:cNvSpPr>
            <a:spLocks noGrp="1" noChangeAspect="1" noChangeArrowheads="1"/>
          </p:cNvSpPr>
          <p:nvPr isPhoto="1"/>
        </p:nvSpPr>
        <p:spPr bwMode="auto">
          <a:xfrm>
            <a:off x="4686300" y="2420938"/>
            <a:ext cx="4000500" cy="3203575"/>
          </a:xfrm>
          <a:prstGeom prst="ellipse">
            <a:avLst/>
          </a:prstGeom>
          <a:blipFill dpi="0" rotWithShape="1">
            <a:blip r:embed="rId4"/>
            <a:srcRect/>
            <a:stretch>
              <a:fillRect b="-198"/>
            </a:stretch>
          </a:blipFill>
          <a:ln w="9525">
            <a:noFill/>
            <a:round/>
            <a:headEnd/>
            <a:tailEnd/>
          </a:ln>
          <a:effectLst/>
        </p:spPr>
        <p:txBody>
          <a:bodyPr/>
          <a:lstStyle/>
          <a:p>
            <a:endParaRPr lang="ru-RU"/>
          </a:p>
        </p:txBody>
      </p:sp>
      <p:pic>
        <p:nvPicPr>
          <p:cNvPr id="5" name="~PP2880.WAV">
            <a:hlinkClick r:id="" action="ppaction://media"/>
          </p:cNvPr>
          <p:cNvPicPr>
            <a:picLocks noRot="1" noChangeAspect="1"/>
          </p:cNvPicPr>
          <p:nvPr>
            <a:wavAudioFile r:embed="rId1" name="~PP2880.WAV"/>
          </p:nvPr>
        </p:nvPicPr>
        <p:blipFill>
          <a:blip r:embed="rId5"/>
          <a:stretch>
            <a:fillRect/>
          </a:stretch>
        </p:blipFill>
        <p:spPr>
          <a:xfrm>
            <a:off x="8632825" y="6346825"/>
            <a:ext cx="304800" cy="304800"/>
          </a:xfrm>
          <a:prstGeom prst="rect">
            <a:avLst/>
          </a:prstGeom>
        </p:spPr>
      </p:pic>
    </p:spTree>
  </p:cSld>
  <p:clrMapOvr>
    <a:masterClrMapping/>
  </p:clrMapOvr>
  <p:transition spd="med" advTm="15991">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CABBAGE</a:t>
            </a:r>
            <a:endParaRPr lang="ru-RU"/>
          </a:p>
        </p:txBody>
      </p:sp>
      <p:sp>
        <p:nvSpPr>
          <p:cNvPr id="4099" name="Oval 3" descr="капуста"/>
          <p:cNvSpPr>
            <a:spLocks noGrp="1" noChangeAspect="1" noChangeArrowheads="1"/>
          </p:cNvSpPr>
          <p:nvPr isPhoto="1"/>
        </p:nvSpPr>
        <p:spPr bwMode="auto">
          <a:xfrm>
            <a:off x="457200" y="2681288"/>
            <a:ext cx="4000500" cy="2682875"/>
          </a:xfrm>
          <a:prstGeom prst="ellipse">
            <a:avLst/>
          </a:prstGeom>
          <a:blipFill dpi="0" rotWithShape="1">
            <a:blip r:embed="rId3"/>
            <a:srcRect/>
            <a:stretch>
              <a:fillRect b="-118"/>
            </a:stretch>
          </a:blipFill>
          <a:ln w="9525">
            <a:noFill/>
            <a:round/>
            <a:headEnd/>
            <a:tailEnd/>
          </a:ln>
          <a:effectLst/>
        </p:spPr>
        <p:txBody>
          <a:bodyPr/>
          <a:lstStyle/>
          <a:p>
            <a:endParaRPr lang="ru-RU"/>
          </a:p>
        </p:txBody>
      </p:sp>
      <p:sp>
        <p:nvSpPr>
          <p:cNvPr id="4100" name="Oval 4" descr="капуста4"/>
          <p:cNvSpPr>
            <a:spLocks noGrp="1" noChangeAspect="1" noChangeArrowheads="1"/>
          </p:cNvSpPr>
          <p:nvPr isPhoto="1"/>
        </p:nvSpPr>
        <p:spPr bwMode="auto">
          <a:xfrm>
            <a:off x="4686300" y="2195513"/>
            <a:ext cx="4000500" cy="3538537"/>
          </a:xfrm>
          <a:prstGeom prst="ellipse">
            <a:avLst/>
          </a:prstGeom>
          <a:blipFill dpi="0" rotWithShape="1">
            <a:blip r:embed="rId4"/>
            <a:srcRect/>
            <a:stretch>
              <a:fillRect r="-33751"/>
            </a:stretch>
          </a:blipFill>
          <a:ln w="9525">
            <a:noFill/>
            <a:round/>
            <a:headEnd/>
            <a:tailEnd/>
          </a:ln>
          <a:effectLst/>
        </p:spPr>
        <p:txBody>
          <a:bodyPr/>
          <a:lstStyle/>
          <a:p>
            <a:endParaRPr lang="ru-RU"/>
          </a:p>
        </p:txBody>
      </p:sp>
      <p:pic>
        <p:nvPicPr>
          <p:cNvPr id="5" name="~PP1519.WAV">
            <a:hlinkClick r:id="" action="ppaction://media"/>
          </p:cNvPr>
          <p:cNvPicPr>
            <a:picLocks noRot="1" noChangeAspect="1"/>
          </p:cNvPicPr>
          <p:nvPr>
            <a:wavAudioFile r:embed="rId1" name="~PP1519.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149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POTATO</a:t>
            </a:r>
            <a:endParaRPr lang="ru-RU"/>
          </a:p>
        </p:txBody>
      </p:sp>
      <p:sp>
        <p:nvSpPr>
          <p:cNvPr id="5123" name="Oval 3" descr="картошка"/>
          <p:cNvSpPr>
            <a:spLocks noGrp="1" noChangeAspect="1" noChangeArrowheads="1"/>
          </p:cNvSpPr>
          <p:nvPr isPhoto="1"/>
        </p:nvSpPr>
        <p:spPr bwMode="auto">
          <a:xfrm>
            <a:off x="612775" y="1646238"/>
            <a:ext cx="3687763" cy="4754562"/>
          </a:xfrm>
          <a:prstGeom prst="ellipse">
            <a:avLst/>
          </a:prstGeom>
          <a:blipFill dpi="0" rotWithShape="1">
            <a:blip r:embed="rId3"/>
            <a:srcRect/>
            <a:stretch>
              <a:fillRect r="-188"/>
            </a:stretch>
          </a:blipFill>
          <a:ln w="9525">
            <a:noFill/>
            <a:round/>
            <a:headEnd/>
            <a:tailEnd/>
          </a:ln>
          <a:effectLst/>
        </p:spPr>
        <p:txBody>
          <a:bodyPr/>
          <a:lstStyle/>
          <a:p>
            <a:endParaRPr lang="ru-RU"/>
          </a:p>
        </p:txBody>
      </p:sp>
      <p:sp>
        <p:nvSpPr>
          <p:cNvPr id="5124" name="Oval 4" descr="картошка3"/>
          <p:cNvSpPr>
            <a:spLocks noGrp="1" noChangeAspect="1" noChangeArrowheads="1"/>
          </p:cNvSpPr>
          <p:nvPr isPhoto="1"/>
        </p:nvSpPr>
        <p:spPr bwMode="auto">
          <a:xfrm>
            <a:off x="4686300" y="2901950"/>
            <a:ext cx="4000500" cy="2243138"/>
          </a:xfrm>
          <a:prstGeom prst="ellipse">
            <a:avLst/>
          </a:prstGeom>
          <a:blipFill dpi="0" rotWithShape="1">
            <a:blip r:embed="rId4"/>
            <a:srcRect/>
            <a:stretch>
              <a:fillRect r="-213"/>
            </a:stretch>
          </a:blipFill>
          <a:ln w="9525">
            <a:noFill/>
            <a:round/>
            <a:headEnd/>
            <a:tailEnd/>
          </a:ln>
          <a:effectLst/>
        </p:spPr>
        <p:txBody>
          <a:bodyPr/>
          <a:lstStyle/>
          <a:p>
            <a:endParaRPr lang="ru-RU"/>
          </a:p>
        </p:txBody>
      </p:sp>
      <p:pic>
        <p:nvPicPr>
          <p:cNvPr id="5" name="~PP2319.WAV">
            <a:hlinkClick r:id="" action="ppaction://media"/>
          </p:cNvPr>
          <p:cNvPicPr>
            <a:picLocks noRot="1" noChangeAspect="1"/>
          </p:cNvPicPr>
          <p:nvPr>
            <a:wavAudioFile r:embed="rId1" name="~PP2319.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1297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MAIZE</a:t>
            </a:r>
            <a:endParaRPr lang="ru-RU"/>
          </a:p>
        </p:txBody>
      </p:sp>
      <p:sp>
        <p:nvSpPr>
          <p:cNvPr id="6147" name="Oval 3" descr="кукуруза3"/>
          <p:cNvSpPr>
            <a:spLocks noGrp="1" noChangeAspect="1" noChangeArrowheads="1"/>
          </p:cNvSpPr>
          <p:nvPr isPhoto="1"/>
        </p:nvSpPr>
        <p:spPr bwMode="auto">
          <a:xfrm>
            <a:off x="457200" y="2276475"/>
            <a:ext cx="3959225" cy="3919538"/>
          </a:xfrm>
          <a:prstGeom prst="ellipse">
            <a:avLst/>
          </a:prstGeom>
          <a:blipFill dpi="0" rotWithShape="1">
            <a:blip r:embed="rId3"/>
            <a:srcRect/>
            <a:stretch>
              <a:fillRect r="-44763"/>
            </a:stretch>
          </a:blipFill>
          <a:ln w="9525">
            <a:noFill/>
            <a:round/>
            <a:headEnd/>
            <a:tailEnd/>
          </a:ln>
          <a:effectLst/>
        </p:spPr>
        <p:txBody>
          <a:bodyPr/>
          <a:lstStyle/>
          <a:p>
            <a:endParaRPr lang="ru-RU"/>
          </a:p>
        </p:txBody>
      </p:sp>
      <p:sp>
        <p:nvSpPr>
          <p:cNvPr id="6148" name="Oval 4" descr="кукуруза4"/>
          <p:cNvSpPr>
            <a:spLocks noGrp="1" noChangeAspect="1" noChangeArrowheads="1"/>
          </p:cNvSpPr>
          <p:nvPr isPhoto="1"/>
        </p:nvSpPr>
        <p:spPr bwMode="auto">
          <a:xfrm>
            <a:off x="4686300" y="2060575"/>
            <a:ext cx="3959225" cy="4203700"/>
          </a:xfrm>
          <a:prstGeom prst="ellipse">
            <a:avLst/>
          </a:prstGeom>
          <a:blipFill dpi="0" rotWithShape="1">
            <a:blip r:embed="rId4"/>
            <a:srcRect/>
            <a:stretch>
              <a:fillRect r="-59623"/>
            </a:stretch>
          </a:blipFill>
          <a:ln w="9525">
            <a:noFill/>
            <a:round/>
            <a:headEnd/>
            <a:tailEnd/>
          </a:ln>
          <a:effectLst/>
        </p:spPr>
        <p:txBody>
          <a:bodyPr/>
          <a:lstStyle/>
          <a:p>
            <a:endParaRPr lang="ru-RU"/>
          </a:p>
        </p:txBody>
      </p:sp>
      <p:pic>
        <p:nvPicPr>
          <p:cNvPr id="5" name="~PP499.WAV">
            <a:hlinkClick r:id="" action="ppaction://media"/>
          </p:cNvPr>
          <p:cNvPicPr>
            <a:picLocks noRot="1" noChangeAspect="1"/>
          </p:cNvPicPr>
          <p:nvPr>
            <a:wavAudioFile r:embed="rId1" name="~PP499.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1033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ONION</a:t>
            </a:r>
            <a:endParaRPr lang="ru-RU"/>
          </a:p>
        </p:txBody>
      </p:sp>
      <p:sp>
        <p:nvSpPr>
          <p:cNvPr id="7171" name="Oval 3" descr="лук"/>
          <p:cNvSpPr>
            <a:spLocks noGrp="1" noChangeAspect="1" noChangeArrowheads="1"/>
          </p:cNvSpPr>
          <p:nvPr isPhoto="1"/>
        </p:nvSpPr>
        <p:spPr bwMode="auto">
          <a:xfrm>
            <a:off x="757238" y="1646238"/>
            <a:ext cx="3743325" cy="4754562"/>
          </a:xfrm>
          <a:prstGeom prst="ellipse">
            <a:avLst/>
          </a:prstGeom>
          <a:blipFill dpi="0" rotWithShape="1">
            <a:blip r:embed="rId3"/>
            <a:srcRect/>
            <a:stretch>
              <a:fillRect b="-18839"/>
            </a:stretch>
          </a:blipFill>
          <a:ln w="9525">
            <a:noFill/>
            <a:round/>
            <a:headEnd/>
            <a:tailEnd/>
          </a:ln>
          <a:effectLst/>
        </p:spPr>
        <p:txBody>
          <a:bodyPr/>
          <a:lstStyle/>
          <a:p>
            <a:endParaRPr lang="ru-RU"/>
          </a:p>
        </p:txBody>
      </p:sp>
      <p:sp>
        <p:nvSpPr>
          <p:cNvPr id="7172" name="Oval 4" descr="лук2"/>
          <p:cNvSpPr>
            <a:spLocks noGrp="1" noChangeAspect="1" noChangeArrowheads="1"/>
          </p:cNvSpPr>
          <p:nvPr isPhoto="1"/>
        </p:nvSpPr>
        <p:spPr bwMode="auto">
          <a:xfrm>
            <a:off x="5095875" y="1646238"/>
            <a:ext cx="3181350" cy="4754562"/>
          </a:xfrm>
          <a:prstGeom prst="ellipse">
            <a:avLst/>
          </a:prstGeom>
          <a:blipFill dpi="0" rotWithShape="1">
            <a:blip r:embed="rId4"/>
            <a:srcRect/>
            <a:stretch>
              <a:fillRect r="-33"/>
            </a:stretch>
          </a:blipFill>
          <a:ln w="9525">
            <a:noFill/>
            <a:round/>
            <a:headEnd/>
            <a:tailEnd/>
          </a:ln>
          <a:effectLst/>
        </p:spPr>
        <p:txBody>
          <a:bodyPr/>
          <a:lstStyle/>
          <a:p>
            <a:endParaRPr lang="ru-RU"/>
          </a:p>
        </p:txBody>
      </p:sp>
      <p:pic>
        <p:nvPicPr>
          <p:cNvPr id="5" name="~PP3953.WAV">
            <a:hlinkClick r:id="" action="ppaction://media"/>
          </p:cNvPr>
          <p:cNvPicPr>
            <a:picLocks noRot="1" noChangeAspect="1"/>
          </p:cNvPicPr>
          <p:nvPr>
            <a:wavAudioFile r:embed="rId1" name="~PP3953.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743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CARROT</a:t>
            </a:r>
            <a:endParaRPr lang="ru-RU"/>
          </a:p>
        </p:txBody>
      </p:sp>
      <p:sp>
        <p:nvSpPr>
          <p:cNvPr id="8195" name="Oval 3" descr="морковь2"/>
          <p:cNvSpPr>
            <a:spLocks noGrp="1" noChangeAspect="1" noChangeArrowheads="1"/>
          </p:cNvSpPr>
          <p:nvPr isPhoto="1"/>
        </p:nvSpPr>
        <p:spPr bwMode="auto">
          <a:xfrm>
            <a:off x="457200" y="2698750"/>
            <a:ext cx="4000500" cy="2647950"/>
          </a:xfrm>
          <a:prstGeom prst="ellipse">
            <a:avLst/>
          </a:prstGeom>
          <a:blipFill dpi="0" rotWithShape="1">
            <a:blip r:embed="rId3"/>
            <a:srcRect/>
            <a:stretch>
              <a:fillRect/>
            </a:stretch>
          </a:blipFill>
          <a:ln w="9525">
            <a:noFill/>
            <a:round/>
            <a:headEnd/>
            <a:tailEnd/>
          </a:ln>
          <a:effectLst/>
        </p:spPr>
        <p:txBody>
          <a:bodyPr/>
          <a:lstStyle/>
          <a:p>
            <a:endParaRPr lang="ru-RU"/>
          </a:p>
        </p:txBody>
      </p:sp>
      <p:sp>
        <p:nvSpPr>
          <p:cNvPr id="8196" name="Oval 4" descr="морковь3"/>
          <p:cNvSpPr>
            <a:spLocks noGrp="1" noChangeAspect="1" noChangeArrowheads="1"/>
          </p:cNvSpPr>
          <p:nvPr isPhoto="1"/>
        </p:nvSpPr>
        <p:spPr bwMode="auto">
          <a:xfrm>
            <a:off x="4859338" y="1646238"/>
            <a:ext cx="3652837" cy="4754562"/>
          </a:xfrm>
          <a:prstGeom prst="ellipse">
            <a:avLst/>
          </a:prstGeom>
          <a:blipFill dpi="0" rotWithShape="1">
            <a:blip r:embed="rId4"/>
            <a:srcRect/>
            <a:stretch>
              <a:fillRect b="-210"/>
            </a:stretch>
          </a:blipFill>
          <a:ln w="9525">
            <a:noFill/>
            <a:round/>
            <a:headEnd/>
            <a:tailEnd/>
          </a:ln>
          <a:effectLst/>
        </p:spPr>
        <p:txBody>
          <a:bodyPr/>
          <a:lstStyle/>
          <a:p>
            <a:endParaRPr lang="ru-RU"/>
          </a:p>
        </p:txBody>
      </p:sp>
      <p:pic>
        <p:nvPicPr>
          <p:cNvPr id="5" name="~PP558.WAV">
            <a:hlinkClick r:id="" action="ppaction://media"/>
          </p:cNvPr>
          <p:cNvPicPr>
            <a:picLocks noRot="1" noChangeAspect="1"/>
          </p:cNvPicPr>
          <p:nvPr>
            <a:wavAudioFile r:embed="rId1" name="~PP558.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876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t>CUCUMBER</a:t>
            </a:r>
            <a:endParaRPr lang="ru-RU"/>
          </a:p>
        </p:txBody>
      </p:sp>
      <p:sp>
        <p:nvSpPr>
          <p:cNvPr id="9219" name="Oval 3" descr="огурец2"/>
          <p:cNvSpPr>
            <a:spLocks noGrp="1" noChangeAspect="1" noChangeArrowheads="1"/>
          </p:cNvSpPr>
          <p:nvPr isPhoto="1"/>
        </p:nvSpPr>
        <p:spPr bwMode="auto">
          <a:xfrm>
            <a:off x="530225" y="1646238"/>
            <a:ext cx="3854450" cy="4754562"/>
          </a:xfrm>
          <a:prstGeom prst="ellipse">
            <a:avLst/>
          </a:prstGeom>
          <a:blipFill dpi="0" rotWithShape="1">
            <a:blip r:embed="rId3"/>
            <a:srcRect/>
            <a:stretch>
              <a:fillRect b="-132"/>
            </a:stretch>
          </a:blipFill>
          <a:ln w="9525">
            <a:noFill/>
            <a:round/>
            <a:headEnd/>
            <a:tailEnd/>
          </a:ln>
          <a:effectLst/>
        </p:spPr>
        <p:txBody>
          <a:bodyPr/>
          <a:lstStyle/>
          <a:p>
            <a:endParaRPr lang="ru-RU"/>
          </a:p>
        </p:txBody>
      </p:sp>
      <p:sp>
        <p:nvSpPr>
          <p:cNvPr id="9220" name="Oval 4" descr="огурец3"/>
          <p:cNvSpPr>
            <a:spLocks noGrp="1" noChangeAspect="1" noChangeArrowheads="1"/>
          </p:cNvSpPr>
          <p:nvPr isPhoto="1"/>
        </p:nvSpPr>
        <p:spPr bwMode="auto">
          <a:xfrm>
            <a:off x="4686300" y="1662113"/>
            <a:ext cx="4000500" cy="4721225"/>
          </a:xfrm>
          <a:prstGeom prst="ellipse">
            <a:avLst/>
          </a:prstGeom>
          <a:blipFill dpi="0" rotWithShape="1">
            <a:blip r:embed="rId4"/>
            <a:srcRect/>
            <a:stretch>
              <a:fillRect r="-13"/>
            </a:stretch>
          </a:blipFill>
          <a:ln w="9525">
            <a:noFill/>
            <a:round/>
            <a:headEnd/>
            <a:tailEnd/>
          </a:ln>
          <a:effectLst/>
        </p:spPr>
        <p:txBody>
          <a:bodyPr/>
          <a:lstStyle/>
          <a:p>
            <a:endParaRPr lang="ru-RU"/>
          </a:p>
        </p:txBody>
      </p:sp>
      <p:pic>
        <p:nvPicPr>
          <p:cNvPr id="5" name="~PP103.WAV">
            <a:hlinkClick r:id="" action="ppaction://media"/>
          </p:cNvPr>
          <p:cNvPicPr>
            <a:picLocks noRot="1" noChangeAspect="1"/>
          </p:cNvPicPr>
          <p:nvPr>
            <a:wavAudioFile r:embed="rId1" name="~PP103.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761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PEPPER</a:t>
            </a:r>
            <a:endParaRPr lang="ru-RU"/>
          </a:p>
        </p:txBody>
      </p:sp>
      <p:sp>
        <p:nvSpPr>
          <p:cNvPr id="10243" name="Oval 3" descr="перец"/>
          <p:cNvSpPr>
            <a:spLocks noGrp="1" noChangeAspect="1" noChangeArrowheads="1"/>
          </p:cNvSpPr>
          <p:nvPr isPhoto="1"/>
        </p:nvSpPr>
        <p:spPr bwMode="auto">
          <a:xfrm>
            <a:off x="457200" y="2565400"/>
            <a:ext cx="4000500" cy="3168650"/>
          </a:xfrm>
          <a:prstGeom prst="ellipse">
            <a:avLst/>
          </a:prstGeom>
          <a:blipFill dpi="0" rotWithShape="1">
            <a:blip r:embed="rId3"/>
            <a:srcRect/>
            <a:stretch>
              <a:fillRect r="-19048"/>
            </a:stretch>
          </a:blipFill>
          <a:ln w="9525">
            <a:noFill/>
            <a:round/>
            <a:headEnd/>
            <a:tailEnd/>
          </a:ln>
          <a:effectLst/>
        </p:spPr>
        <p:txBody>
          <a:bodyPr/>
          <a:lstStyle/>
          <a:p>
            <a:endParaRPr lang="ru-RU"/>
          </a:p>
        </p:txBody>
      </p:sp>
      <p:sp>
        <p:nvSpPr>
          <p:cNvPr id="10244" name="Oval 4" descr="перец3"/>
          <p:cNvSpPr>
            <a:spLocks noGrp="1" noChangeAspect="1" noChangeArrowheads="1"/>
          </p:cNvSpPr>
          <p:nvPr isPhoto="1"/>
        </p:nvSpPr>
        <p:spPr bwMode="auto">
          <a:xfrm>
            <a:off x="4856163" y="1646238"/>
            <a:ext cx="3660775" cy="4754562"/>
          </a:xfrm>
          <a:prstGeom prst="ellipse">
            <a:avLst/>
          </a:prstGeom>
          <a:blipFill dpi="0" rotWithShape="1">
            <a:blip r:embed="rId4"/>
            <a:srcRect/>
            <a:stretch>
              <a:fillRect r="-115"/>
            </a:stretch>
          </a:blipFill>
          <a:ln w="9525">
            <a:noFill/>
            <a:round/>
            <a:headEnd/>
            <a:tailEnd/>
          </a:ln>
          <a:effectLst/>
        </p:spPr>
        <p:txBody>
          <a:bodyPr/>
          <a:lstStyle/>
          <a:p>
            <a:endParaRPr lang="ru-RU"/>
          </a:p>
        </p:txBody>
      </p:sp>
      <p:pic>
        <p:nvPicPr>
          <p:cNvPr id="5" name="~PP1256.WAV">
            <a:hlinkClick r:id="" action="ppaction://media"/>
          </p:cNvPr>
          <p:cNvPicPr>
            <a:picLocks noRot="1" noChangeAspect="1"/>
          </p:cNvPicPr>
          <p:nvPr>
            <a:wavAudioFile r:embed="rId1" name="~PP1256.WAV"/>
          </p:nvPr>
        </p:nvPicPr>
        <p:blipFill>
          <a:blip r:embed="rId5"/>
          <a:stretch>
            <a:fillRect/>
          </a:stretch>
        </p:blipFill>
        <p:spPr>
          <a:xfrm>
            <a:off x="8632825" y="6346825"/>
            <a:ext cx="304800" cy="304800"/>
          </a:xfrm>
          <a:prstGeom prst="rect">
            <a:avLst/>
          </a:prstGeom>
        </p:spPr>
      </p:pic>
    </p:spTree>
  </p:cSld>
  <p:clrMapOvr>
    <a:masterClrMapping/>
  </p:clrMapOvr>
  <p:transition spd="med" advClick="0" advTm="922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7.9"/>
</p:tagLst>
</file>

<file path=ppt/theme/theme1.xml><?xml version="1.0" encoding="utf-8"?>
<a:theme xmlns:a="http://schemas.openxmlformats.org/drawingml/2006/main" name="VEGETABLES">
  <a:themeElements>
    <a:clrScheme name="VEGETABLES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fontScheme name="VEGETABLES">
      <a:majorFont>
        <a:latin typeface="Times New Roman"/>
        <a:ea typeface=""/>
        <a:cs typeface=""/>
      </a:majorFont>
      <a:minorFont>
        <a:latin typeface="Times New Roman"/>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GETABLES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VEGETABLES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VEGETABLES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VEGETABLES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VEGETABLES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VEGETABLES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VEGETABLES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VEGETABLES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VEGETABLES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VEGETABLES</Template>
  <TotalTime>101</TotalTime>
  <Words>58</Words>
  <Application>Microsoft Office PowerPoint</Application>
  <PresentationFormat>Экран (4:3)</PresentationFormat>
  <Paragraphs>22</Paragraphs>
  <Slides>18</Slides>
  <Notes>0</Notes>
  <HiddenSlides>0</HiddenSlides>
  <MMClips>18</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VEGETABLES</vt:lpstr>
      <vt:lpstr>VEGETABLES of my garden</vt:lpstr>
      <vt:lpstr>PEA</vt:lpstr>
      <vt:lpstr>CABBAGE</vt:lpstr>
      <vt:lpstr>POTATO</vt:lpstr>
      <vt:lpstr>MAIZE</vt:lpstr>
      <vt:lpstr>ONION</vt:lpstr>
      <vt:lpstr>CARROT</vt:lpstr>
      <vt:lpstr>CUCUMBER</vt:lpstr>
      <vt:lpstr>PEPPER</vt:lpstr>
      <vt:lpstr>TOMATO</vt:lpstr>
      <vt:lpstr>SALAD</vt:lpstr>
      <vt:lpstr>PUMPKIN</vt:lpstr>
      <vt:lpstr>CAULIFLOWER</vt:lpstr>
      <vt:lpstr>GARLIC</vt:lpstr>
      <vt:lpstr>Now, I’ll read the poem about vegetables, you’ll guess it.  1. It is vegetable. It is not small. It is red. 2. It is vegetable.   It is big  It is green. 3. It is vegetable.   It is long. It is orange </vt:lpstr>
      <vt:lpstr>Let’s PLAY In our garden there are a lot of  vegetables and fruits. But you should divide them into two bags. The first is for vegetables, the second is for fruits.   Cucumber, tomato, carrot, pear, cabbage,apple, onion, orange, salad, lemon, pumpkin, pine-apple, apricot </vt:lpstr>
      <vt:lpstr>Home Work: At home you should make your own crosswords on the topic” Vegetables”. </vt:lpstr>
      <vt:lpstr>The lesson is over. See you later. Good bye!</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VEGETABLES</dc:title>
  <dc:creator>Admin</dc:creator>
  <cp:lastModifiedBy>Артем</cp:lastModifiedBy>
  <cp:revision>17</cp:revision>
  <dcterms:created xsi:type="dcterms:W3CDTF">2012-01-30T19:40:51Z</dcterms:created>
  <dcterms:modified xsi:type="dcterms:W3CDTF">2020-04-13T10:25:13Z</dcterms:modified>
</cp:coreProperties>
</file>