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73" r:id="rId16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B50B-2C0F-4023-9439-AAD90ACD32A2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FB825-22F2-4820-84FE-476069DE46B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B50B-2C0F-4023-9439-AAD90ACD32A2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FB825-22F2-4820-84FE-476069DE46B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B50B-2C0F-4023-9439-AAD90ACD32A2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FB825-22F2-4820-84FE-476069DE46B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B50B-2C0F-4023-9439-AAD90ACD32A2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FB825-22F2-4820-84FE-476069DE46B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B50B-2C0F-4023-9439-AAD90ACD32A2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FB825-22F2-4820-84FE-476069DE46B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B50B-2C0F-4023-9439-AAD90ACD32A2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FB825-22F2-4820-84FE-476069DE46B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B50B-2C0F-4023-9439-AAD90ACD32A2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FB825-22F2-4820-84FE-476069DE46B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B50B-2C0F-4023-9439-AAD90ACD32A2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FB825-22F2-4820-84FE-476069DE46B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B50B-2C0F-4023-9439-AAD90ACD32A2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FB825-22F2-4820-84FE-476069DE46B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B50B-2C0F-4023-9439-AAD90ACD32A2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FB825-22F2-4820-84FE-476069DE46B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6B50B-2C0F-4023-9439-AAD90ACD32A2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FB825-22F2-4820-84FE-476069DE46B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6B50B-2C0F-4023-9439-AAD90ACD32A2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FB825-22F2-4820-84FE-476069DE46B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~PP609.WAV">
            <a:hlinkClick r:id="" action="ppaction://media"/>
          </p:cNvPr>
          <p:cNvPicPr>
            <a:picLocks noRot="1" noChangeAspect="1"/>
          </p:cNvPicPr>
          <p:nvPr>
            <a:wavAudioFile r:embed="rId1" name="~PP609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29058" y="4714884"/>
            <a:ext cx="3084499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dirty="0" smtClean="0">
              <a:latin typeface="Impact" pitchFamily="34" charset="0"/>
            </a:endParaRPr>
          </a:p>
          <a:p>
            <a:pPr algn="ctr"/>
            <a:r>
              <a:rPr lang="ru-RU" dirty="0" smtClean="0">
                <a:latin typeface="Impact" pitchFamily="34" charset="0"/>
              </a:rPr>
              <a:t> Учитель английского языка:</a:t>
            </a:r>
          </a:p>
          <a:p>
            <a:pPr algn="ctr"/>
            <a:r>
              <a:rPr lang="ru-RU" dirty="0" smtClean="0">
                <a:latin typeface="Impact" pitchFamily="34" charset="0"/>
              </a:rPr>
              <a:t> Евсеева А.В 3 класс</a:t>
            </a:r>
          </a:p>
          <a:p>
            <a:pPr algn="ctr"/>
            <a:r>
              <a:rPr lang="ru-RU" dirty="0" err="1" smtClean="0">
                <a:latin typeface="Impact" pitchFamily="34" charset="0"/>
              </a:rPr>
              <a:t>ш.г</a:t>
            </a:r>
            <a:r>
              <a:rPr lang="ru-RU" dirty="0" smtClean="0">
                <a:latin typeface="Impact" pitchFamily="34" charset="0"/>
              </a:rPr>
              <a:t> </a:t>
            </a:r>
            <a:r>
              <a:rPr lang="ru-RU" dirty="0" err="1" smtClean="0">
                <a:latin typeface="Impact" pitchFamily="34" charset="0"/>
              </a:rPr>
              <a:t>им.С.М.Кирова</a:t>
            </a:r>
            <a:endParaRPr lang="ru-RU" dirty="0" smtClean="0">
              <a:latin typeface="Impact" pitchFamily="34" charset="0"/>
            </a:endParaRPr>
          </a:p>
          <a:p>
            <a:pPr algn="ctr"/>
            <a:r>
              <a:rPr lang="ru-RU" dirty="0" smtClean="0">
                <a:latin typeface="Impact" pitchFamily="34" charset="0"/>
              </a:rPr>
              <a:t>с.Теплоключенка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advTm="107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8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~PP933.WAV">
            <a:hlinkClick r:id="" action="ppaction://media"/>
          </p:cNvPr>
          <p:cNvPicPr>
            <a:picLocks noRot="1" noChangeAspect="1"/>
          </p:cNvPicPr>
          <p:nvPr>
            <a:wavAudioFile r:embed="rId1" name="~PP933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78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9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~PP4018.WAV">
            <a:hlinkClick r:id="" action="ppaction://media"/>
          </p:cNvPr>
          <p:cNvPicPr>
            <a:picLocks noRot="1" noChangeAspect="1"/>
          </p:cNvPicPr>
          <p:nvPr>
            <a:wavAudioFile r:embed="rId1" name="~PP4018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79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1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~PP2371.WAV">
            <a:hlinkClick r:id="" action="ppaction://media"/>
          </p:cNvPr>
          <p:cNvPicPr>
            <a:picLocks noRot="1" noChangeAspect="1"/>
          </p:cNvPicPr>
          <p:nvPr>
            <a:wavAudioFile r:embed="rId1" name="~PP2371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47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5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~PP2291.WAV">
            <a:hlinkClick r:id="" action="ppaction://media"/>
          </p:cNvPr>
          <p:cNvPicPr>
            <a:picLocks noRot="1" noChangeAspect="1"/>
          </p:cNvPicPr>
          <p:nvPr>
            <a:wavAudioFile r:embed="rId1" name="~PP2291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35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6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~PP791.WAV">
            <a:hlinkClick r:id="" action="ppaction://media"/>
          </p:cNvPr>
          <p:cNvPicPr>
            <a:picLocks noRot="1" noChangeAspect="1"/>
          </p:cNvPicPr>
          <p:nvPr>
            <a:wavAudioFile r:embed="rId1" name="~PP791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21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 18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~PP2272.WAV">
            <a:hlinkClick r:id="" action="ppaction://media"/>
          </p:cNvPr>
          <p:cNvPicPr>
            <a:picLocks noRot="1" noChangeAspect="1"/>
          </p:cNvPicPr>
          <p:nvPr>
            <a:wavAudioFile r:embed="rId1" name="~PP2272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1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~PP1240.WAV">
            <a:hlinkClick r:id="" action="ppaction://media"/>
          </p:cNvPr>
          <p:cNvPicPr>
            <a:picLocks noRot="1" noChangeAspect="1"/>
          </p:cNvPicPr>
          <p:nvPr>
            <a:wavAudioFile r:embed="rId1" name="~PP1240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5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0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~PP1398.WAV">
            <a:hlinkClick r:id="" action="ppaction://media"/>
          </p:cNvPr>
          <p:cNvPicPr>
            <a:picLocks noRot="1" noChangeAspect="1"/>
          </p:cNvPicPr>
          <p:nvPr>
            <a:wavAudioFile r:embed="rId1" name="~PP1398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5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2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~PP179.WAV">
            <a:hlinkClick r:id="" action="ppaction://media"/>
          </p:cNvPr>
          <p:cNvPicPr>
            <a:picLocks noRot="1" noChangeAspect="1"/>
          </p:cNvPicPr>
          <p:nvPr>
            <a:wavAudioFile r:embed="rId1" name="~PP179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37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3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~PP2312.WAV">
            <a:hlinkClick r:id="" action="ppaction://media"/>
          </p:cNvPr>
          <p:cNvPicPr>
            <a:picLocks noRot="1" noChangeAspect="1"/>
          </p:cNvPicPr>
          <p:nvPr>
            <a:wavAudioFile r:embed="rId1" name="~PP2312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39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 17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~PP440.WAV">
            <a:hlinkClick r:id="" action="ppaction://media"/>
          </p:cNvPr>
          <p:cNvPicPr>
            <a:picLocks noRot="1" noChangeAspect="1"/>
          </p:cNvPicPr>
          <p:nvPr>
            <a:wavAudioFile r:embed="rId1" name="~PP440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35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~PP1992.WAV">
            <a:hlinkClick r:id="" action="ppaction://media"/>
          </p:cNvPr>
          <p:cNvPicPr>
            <a:picLocks noRot="1" noChangeAspect="1"/>
          </p:cNvPicPr>
          <p:nvPr>
            <a:wavAudioFile r:embed="rId1" name="~PP1992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41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~PP940.WAV">
            <a:hlinkClick r:id="" action="ppaction://media"/>
          </p:cNvPr>
          <p:cNvPicPr>
            <a:picLocks noRot="1" noChangeAspect="1"/>
          </p:cNvPicPr>
          <p:nvPr>
            <a:wavAudioFile r:embed="rId1" name="~PP940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02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.jp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~PP740.WAV">
            <a:hlinkClick r:id="" action="ppaction://media"/>
          </p:cNvPr>
          <p:cNvPicPr>
            <a:picLocks noRot="1" noChangeAspect="1"/>
          </p:cNvPicPr>
          <p:nvPr>
            <a:wavAudioFile r:embed="rId1" name="~PP740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56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13</Words>
  <Application>Microsoft Office PowerPoint</Application>
  <PresentationFormat>Экран (4:3)</PresentationFormat>
  <Paragraphs>5</Paragraphs>
  <Slides>15</Slides>
  <Notes>0</Notes>
  <HiddenSlides>0</HiddenSlides>
  <MMClips>15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Артем</dc:creator>
  <cp:lastModifiedBy>Артем</cp:lastModifiedBy>
  <cp:revision>6</cp:revision>
  <dcterms:created xsi:type="dcterms:W3CDTF">2020-04-17T12:02:23Z</dcterms:created>
  <dcterms:modified xsi:type="dcterms:W3CDTF">2020-04-17T14:26:35Z</dcterms:modified>
</cp:coreProperties>
</file>