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4a" ContentType="audio/mp4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5" r:id="rId1"/>
  </p:sldMasterIdLst>
  <p:notesMasterIdLst>
    <p:notesMasterId r:id="rId21"/>
  </p:notesMasterIdLst>
  <p:sldIdLst>
    <p:sldId id="297" r:id="rId2"/>
    <p:sldId id="298" r:id="rId3"/>
    <p:sldId id="295" r:id="rId4"/>
    <p:sldId id="294" r:id="rId5"/>
    <p:sldId id="267" r:id="rId6"/>
    <p:sldId id="271" r:id="rId7"/>
    <p:sldId id="272" r:id="rId8"/>
    <p:sldId id="289" r:id="rId9"/>
    <p:sldId id="257" r:id="rId10"/>
    <p:sldId id="290" r:id="rId11"/>
    <p:sldId id="286" r:id="rId12"/>
    <p:sldId id="292" r:id="rId13"/>
    <p:sldId id="284" r:id="rId14"/>
    <p:sldId id="291" r:id="rId15"/>
    <p:sldId id="268" r:id="rId16"/>
    <p:sldId id="278" r:id="rId17"/>
    <p:sldId id="263" r:id="rId18"/>
    <p:sldId id="265" r:id="rId19"/>
    <p:sldId id="300" r:id="rId20"/>
  </p:sldIdLst>
  <p:sldSz cx="9144000" cy="6858000" type="screen4x3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CC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7199" autoAdjust="0"/>
  </p:normalViewPr>
  <p:slideViewPr>
    <p:cSldViewPr>
      <p:cViewPr varScale="1">
        <p:scale>
          <a:sx n="53" d="100"/>
          <a:sy n="53" d="100"/>
        </p:scale>
        <p:origin x="1334" y="4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image" Target="../media/image20.wmf"/><Relationship Id="rId1" Type="http://schemas.openxmlformats.org/officeDocument/2006/relationships/image" Target="../media/image19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1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43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noProof="0" smtClean="0"/>
              <a:t>Образец текста</a:t>
            </a:r>
          </a:p>
          <a:p>
            <a:pPr lvl="1"/>
            <a:r>
              <a:rPr lang="ru-RU" altLang="ru-RU" noProof="0" smtClean="0"/>
              <a:t>Второй уровень</a:t>
            </a:r>
          </a:p>
          <a:p>
            <a:pPr lvl="2"/>
            <a:r>
              <a:rPr lang="ru-RU" altLang="ru-RU" noProof="0" smtClean="0"/>
              <a:t>Третий уровень</a:t>
            </a:r>
          </a:p>
          <a:p>
            <a:pPr lvl="3"/>
            <a:r>
              <a:rPr lang="ru-RU" altLang="ru-RU" noProof="0" smtClean="0"/>
              <a:t>Четвертый уровень</a:t>
            </a:r>
          </a:p>
          <a:p>
            <a:pPr lvl="4"/>
            <a:r>
              <a:rPr lang="ru-RU" altLang="ru-RU" noProof="0" smtClean="0"/>
              <a:t>Пятый уровень</a:t>
            </a:r>
          </a:p>
        </p:txBody>
      </p:sp>
      <p:sp>
        <p:nvSpPr>
          <p:cNvPr id="143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43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DFBF0483-04BC-4FE4-A33A-B26FDBF0D24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5D6FB85-AE2C-4B93-BBF5-364E1B512008}" type="slidenum">
              <a:rPr lang="ru-RU" altLang="ru-RU" smtClean="0"/>
              <a:pPr>
                <a:spcBef>
                  <a:spcPct val="0"/>
                </a:spcBef>
              </a:pPr>
              <a:t>5</a:t>
            </a:fld>
            <a:endParaRPr lang="ru-RU" altLang="ru-RU" smtClean="0"/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675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 smtClean="0">
              <a:latin typeface="Arial" panose="020B0604020202020204" pitchFamily="34" charset="0"/>
            </a:endParaRPr>
          </a:p>
        </p:txBody>
      </p:sp>
      <p:sp>
        <p:nvSpPr>
          <p:cNvPr id="28676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B6E6032-5A7D-41A1-9A65-E62DD85452FE}" type="slidenum">
              <a:rPr lang="ru-RU" altLang="ru-RU" smtClean="0"/>
              <a:pPr/>
              <a:t>19</a:t>
            </a:fld>
            <a:endParaRPr lang="ru-RU" alt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grpSp>
          <p:nvGrpSpPr>
            <p:cNvPr id="5" name="Group 3"/>
            <p:cNvGrpSpPr>
              <a:grpSpLocks/>
            </p:cNvGrpSpPr>
            <p:nvPr/>
          </p:nvGrpSpPr>
          <p:grpSpPr bwMode="auto">
            <a:xfrm>
              <a:off x="0" y="0"/>
              <a:ext cx="5760" cy="4320"/>
              <a:chOff x="0" y="0"/>
              <a:chExt cx="5760" cy="4320"/>
            </a:xfrm>
          </p:grpSpPr>
          <p:sp>
            <p:nvSpPr>
              <p:cNvPr id="15" name="Rectangle 4"/>
              <p:cNvSpPr>
                <a:spLocks noChangeArrowheads="1"/>
              </p:cNvSpPr>
              <p:nvPr/>
            </p:nvSpPr>
            <p:spPr bwMode="ltGray">
              <a:xfrm>
                <a:off x="2112" y="0"/>
                <a:ext cx="3648" cy="96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/>
              </a:p>
            </p:txBody>
          </p:sp>
          <p:grpSp>
            <p:nvGrpSpPr>
              <p:cNvPr id="16" name="Group 5"/>
              <p:cNvGrpSpPr>
                <a:grpSpLocks/>
              </p:cNvGrpSpPr>
              <p:nvPr userDrawn="1"/>
            </p:nvGrpSpPr>
            <p:grpSpPr bwMode="auto">
              <a:xfrm>
                <a:off x="0" y="0"/>
                <a:ext cx="5760" cy="4320"/>
                <a:chOff x="0" y="0"/>
                <a:chExt cx="5760" cy="4320"/>
              </a:xfrm>
            </p:grpSpPr>
            <p:sp>
              <p:nvSpPr>
                <p:cNvPr id="18" name="Line 6"/>
                <p:cNvSpPr>
                  <a:spLocks noChangeShapeType="1"/>
                </p:cNvSpPr>
                <p:nvPr/>
              </p:nvSpPr>
              <p:spPr bwMode="white">
                <a:xfrm>
                  <a:off x="0" y="192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9" name="Line 7"/>
                <p:cNvSpPr>
                  <a:spLocks noChangeShapeType="1"/>
                </p:cNvSpPr>
                <p:nvPr/>
              </p:nvSpPr>
              <p:spPr bwMode="white">
                <a:xfrm>
                  <a:off x="0" y="384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0" name="Line 8"/>
                <p:cNvSpPr>
                  <a:spLocks noChangeShapeType="1"/>
                </p:cNvSpPr>
                <p:nvPr/>
              </p:nvSpPr>
              <p:spPr bwMode="white">
                <a:xfrm>
                  <a:off x="0" y="576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1" name="Line 9"/>
                <p:cNvSpPr>
                  <a:spLocks noChangeShapeType="1"/>
                </p:cNvSpPr>
                <p:nvPr/>
              </p:nvSpPr>
              <p:spPr bwMode="white">
                <a:xfrm>
                  <a:off x="0" y="768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2" name="Line 10"/>
                <p:cNvSpPr>
                  <a:spLocks noChangeShapeType="1"/>
                </p:cNvSpPr>
                <p:nvPr/>
              </p:nvSpPr>
              <p:spPr bwMode="white">
                <a:xfrm>
                  <a:off x="0" y="960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3" name="Line 11"/>
                <p:cNvSpPr>
                  <a:spLocks noChangeShapeType="1"/>
                </p:cNvSpPr>
                <p:nvPr/>
              </p:nvSpPr>
              <p:spPr bwMode="white">
                <a:xfrm>
                  <a:off x="0" y="1152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4" name="Line 12"/>
                <p:cNvSpPr>
                  <a:spLocks noChangeShapeType="1"/>
                </p:cNvSpPr>
                <p:nvPr/>
              </p:nvSpPr>
              <p:spPr bwMode="white">
                <a:xfrm>
                  <a:off x="0" y="1344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5" name="Line 13"/>
                <p:cNvSpPr>
                  <a:spLocks noChangeShapeType="1"/>
                </p:cNvSpPr>
                <p:nvPr/>
              </p:nvSpPr>
              <p:spPr bwMode="white">
                <a:xfrm>
                  <a:off x="0" y="1536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6" name="Line 14"/>
                <p:cNvSpPr>
                  <a:spLocks noChangeShapeType="1"/>
                </p:cNvSpPr>
                <p:nvPr/>
              </p:nvSpPr>
              <p:spPr bwMode="white">
                <a:xfrm>
                  <a:off x="0" y="1728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7" name="Line 15"/>
                <p:cNvSpPr>
                  <a:spLocks noChangeShapeType="1"/>
                </p:cNvSpPr>
                <p:nvPr/>
              </p:nvSpPr>
              <p:spPr bwMode="white">
                <a:xfrm>
                  <a:off x="0" y="1920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8" name="Line 16"/>
                <p:cNvSpPr>
                  <a:spLocks noChangeShapeType="1"/>
                </p:cNvSpPr>
                <p:nvPr/>
              </p:nvSpPr>
              <p:spPr bwMode="white">
                <a:xfrm>
                  <a:off x="0" y="2112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9" name="Line 17"/>
                <p:cNvSpPr>
                  <a:spLocks noChangeShapeType="1"/>
                </p:cNvSpPr>
                <p:nvPr/>
              </p:nvSpPr>
              <p:spPr bwMode="white">
                <a:xfrm>
                  <a:off x="0" y="2304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30" name="Line 18"/>
                <p:cNvSpPr>
                  <a:spLocks noChangeShapeType="1"/>
                </p:cNvSpPr>
                <p:nvPr/>
              </p:nvSpPr>
              <p:spPr bwMode="white">
                <a:xfrm>
                  <a:off x="0" y="2496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31" name="Line 19"/>
                <p:cNvSpPr>
                  <a:spLocks noChangeShapeType="1"/>
                </p:cNvSpPr>
                <p:nvPr/>
              </p:nvSpPr>
              <p:spPr bwMode="white">
                <a:xfrm>
                  <a:off x="0" y="2688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32" name="Line 20"/>
                <p:cNvSpPr>
                  <a:spLocks noChangeShapeType="1"/>
                </p:cNvSpPr>
                <p:nvPr/>
              </p:nvSpPr>
              <p:spPr bwMode="white">
                <a:xfrm>
                  <a:off x="0" y="2880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33" name="Line 21"/>
                <p:cNvSpPr>
                  <a:spLocks noChangeShapeType="1"/>
                </p:cNvSpPr>
                <p:nvPr/>
              </p:nvSpPr>
              <p:spPr bwMode="white">
                <a:xfrm>
                  <a:off x="0" y="3072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34" name="Line 22"/>
                <p:cNvSpPr>
                  <a:spLocks noChangeShapeType="1"/>
                </p:cNvSpPr>
                <p:nvPr/>
              </p:nvSpPr>
              <p:spPr bwMode="white">
                <a:xfrm>
                  <a:off x="0" y="3264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35" name="Line 23"/>
                <p:cNvSpPr>
                  <a:spLocks noChangeShapeType="1"/>
                </p:cNvSpPr>
                <p:nvPr/>
              </p:nvSpPr>
              <p:spPr bwMode="white">
                <a:xfrm>
                  <a:off x="0" y="3456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36" name="Line 24"/>
                <p:cNvSpPr>
                  <a:spLocks noChangeShapeType="1"/>
                </p:cNvSpPr>
                <p:nvPr/>
              </p:nvSpPr>
              <p:spPr bwMode="white">
                <a:xfrm>
                  <a:off x="0" y="3648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37" name="Line 25"/>
                <p:cNvSpPr>
                  <a:spLocks noChangeShapeType="1"/>
                </p:cNvSpPr>
                <p:nvPr/>
              </p:nvSpPr>
              <p:spPr bwMode="white">
                <a:xfrm>
                  <a:off x="0" y="3840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38" name="Line 26"/>
                <p:cNvSpPr>
                  <a:spLocks noChangeShapeType="1"/>
                </p:cNvSpPr>
                <p:nvPr/>
              </p:nvSpPr>
              <p:spPr bwMode="white">
                <a:xfrm>
                  <a:off x="0" y="4032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39" name="Line 27"/>
                <p:cNvSpPr>
                  <a:spLocks noChangeShapeType="1"/>
                </p:cNvSpPr>
                <p:nvPr/>
              </p:nvSpPr>
              <p:spPr bwMode="white">
                <a:xfrm>
                  <a:off x="0" y="4224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40" name="Line 28"/>
                <p:cNvSpPr>
                  <a:spLocks noChangeShapeType="1"/>
                </p:cNvSpPr>
                <p:nvPr/>
              </p:nvSpPr>
              <p:spPr bwMode="white">
                <a:xfrm>
                  <a:off x="192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41" name="Line 29"/>
                <p:cNvSpPr>
                  <a:spLocks noChangeShapeType="1"/>
                </p:cNvSpPr>
                <p:nvPr/>
              </p:nvSpPr>
              <p:spPr bwMode="white">
                <a:xfrm>
                  <a:off x="384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42" name="Line 30"/>
                <p:cNvSpPr>
                  <a:spLocks noChangeShapeType="1"/>
                </p:cNvSpPr>
                <p:nvPr/>
              </p:nvSpPr>
              <p:spPr bwMode="white">
                <a:xfrm>
                  <a:off x="576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43" name="Line 31"/>
                <p:cNvSpPr>
                  <a:spLocks noChangeShapeType="1"/>
                </p:cNvSpPr>
                <p:nvPr/>
              </p:nvSpPr>
              <p:spPr bwMode="white">
                <a:xfrm>
                  <a:off x="768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44" name="Line 32"/>
                <p:cNvSpPr>
                  <a:spLocks noChangeShapeType="1"/>
                </p:cNvSpPr>
                <p:nvPr/>
              </p:nvSpPr>
              <p:spPr bwMode="white">
                <a:xfrm>
                  <a:off x="960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45" name="Line 33"/>
                <p:cNvSpPr>
                  <a:spLocks noChangeShapeType="1"/>
                </p:cNvSpPr>
                <p:nvPr/>
              </p:nvSpPr>
              <p:spPr bwMode="white">
                <a:xfrm>
                  <a:off x="1152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46" name="Line 34"/>
                <p:cNvSpPr>
                  <a:spLocks noChangeShapeType="1"/>
                </p:cNvSpPr>
                <p:nvPr/>
              </p:nvSpPr>
              <p:spPr bwMode="white">
                <a:xfrm>
                  <a:off x="1344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47" name="Line 35"/>
                <p:cNvSpPr>
                  <a:spLocks noChangeShapeType="1"/>
                </p:cNvSpPr>
                <p:nvPr/>
              </p:nvSpPr>
              <p:spPr bwMode="white">
                <a:xfrm>
                  <a:off x="1536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48" name="Line 36"/>
                <p:cNvSpPr>
                  <a:spLocks noChangeShapeType="1"/>
                </p:cNvSpPr>
                <p:nvPr/>
              </p:nvSpPr>
              <p:spPr bwMode="white">
                <a:xfrm>
                  <a:off x="1728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49" name="Line 37"/>
                <p:cNvSpPr>
                  <a:spLocks noChangeShapeType="1"/>
                </p:cNvSpPr>
                <p:nvPr/>
              </p:nvSpPr>
              <p:spPr bwMode="white">
                <a:xfrm>
                  <a:off x="1920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50" name="Line 38"/>
                <p:cNvSpPr>
                  <a:spLocks noChangeShapeType="1"/>
                </p:cNvSpPr>
                <p:nvPr/>
              </p:nvSpPr>
              <p:spPr bwMode="white">
                <a:xfrm>
                  <a:off x="2112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51" name="Line 39"/>
                <p:cNvSpPr>
                  <a:spLocks noChangeShapeType="1"/>
                </p:cNvSpPr>
                <p:nvPr/>
              </p:nvSpPr>
              <p:spPr bwMode="white">
                <a:xfrm>
                  <a:off x="2304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52" name="Line 40"/>
                <p:cNvSpPr>
                  <a:spLocks noChangeShapeType="1"/>
                </p:cNvSpPr>
                <p:nvPr/>
              </p:nvSpPr>
              <p:spPr bwMode="white">
                <a:xfrm>
                  <a:off x="2496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53" name="Line 41"/>
                <p:cNvSpPr>
                  <a:spLocks noChangeShapeType="1"/>
                </p:cNvSpPr>
                <p:nvPr/>
              </p:nvSpPr>
              <p:spPr bwMode="white">
                <a:xfrm>
                  <a:off x="2688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54" name="Line 42"/>
                <p:cNvSpPr>
                  <a:spLocks noChangeShapeType="1"/>
                </p:cNvSpPr>
                <p:nvPr/>
              </p:nvSpPr>
              <p:spPr bwMode="white">
                <a:xfrm>
                  <a:off x="2880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55" name="Line 43"/>
                <p:cNvSpPr>
                  <a:spLocks noChangeShapeType="1"/>
                </p:cNvSpPr>
                <p:nvPr/>
              </p:nvSpPr>
              <p:spPr bwMode="white">
                <a:xfrm>
                  <a:off x="3072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56" name="Line 44"/>
                <p:cNvSpPr>
                  <a:spLocks noChangeShapeType="1"/>
                </p:cNvSpPr>
                <p:nvPr/>
              </p:nvSpPr>
              <p:spPr bwMode="white">
                <a:xfrm>
                  <a:off x="3264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57" name="Line 45"/>
                <p:cNvSpPr>
                  <a:spLocks noChangeShapeType="1"/>
                </p:cNvSpPr>
                <p:nvPr/>
              </p:nvSpPr>
              <p:spPr bwMode="white">
                <a:xfrm>
                  <a:off x="3456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58" name="Line 46"/>
                <p:cNvSpPr>
                  <a:spLocks noChangeShapeType="1"/>
                </p:cNvSpPr>
                <p:nvPr/>
              </p:nvSpPr>
              <p:spPr bwMode="white">
                <a:xfrm>
                  <a:off x="3648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59" name="Line 47"/>
                <p:cNvSpPr>
                  <a:spLocks noChangeShapeType="1"/>
                </p:cNvSpPr>
                <p:nvPr/>
              </p:nvSpPr>
              <p:spPr bwMode="white">
                <a:xfrm>
                  <a:off x="3840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60" name="Line 48"/>
                <p:cNvSpPr>
                  <a:spLocks noChangeShapeType="1"/>
                </p:cNvSpPr>
                <p:nvPr/>
              </p:nvSpPr>
              <p:spPr bwMode="white">
                <a:xfrm>
                  <a:off x="4032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61" name="Line 49"/>
                <p:cNvSpPr>
                  <a:spLocks noChangeShapeType="1"/>
                </p:cNvSpPr>
                <p:nvPr/>
              </p:nvSpPr>
              <p:spPr bwMode="white">
                <a:xfrm>
                  <a:off x="4224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62" name="Line 50"/>
                <p:cNvSpPr>
                  <a:spLocks noChangeShapeType="1"/>
                </p:cNvSpPr>
                <p:nvPr/>
              </p:nvSpPr>
              <p:spPr bwMode="white">
                <a:xfrm>
                  <a:off x="4416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63" name="Line 51"/>
                <p:cNvSpPr>
                  <a:spLocks noChangeShapeType="1"/>
                </p:cNvSpPr>
                <p:nvPr/>
              </p:nvSpPr>
              <p:spPr bwMode="white">
                <a:xfrm>
                  <a:off x="4608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64" name="Line 52"/>
                <p:cNvSpPr>
                  <a:spLocks noChangeShapeType="1"/>
                </p:cNvSpPr>
                <p:nvPr/>
              </p:nvSpPr>
              <p:spPr bwMode="white">
                <a:xfrm>
                  <a:off x="4800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65" name="Line 53"/>
                <p:cNvSpPr>
                  <a:spLocks noChangeShapeType="1"/>
                </p:cNvSpPr>
                <p:nvPr/>
              </p:nvSpPr>
              <p:spPr bwMode="white">
                <a:xfrm>
                  <a:off x="4992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66" name="Line 54"/>
                <p:cNvSpPr>
                  <a:spLocks noChangeShapeType="1"/>
                </p:cNvSpPr>
                <p:nvPr/>
              </p:nvSpPr>
              <p:spPr bwMode="white">
                <a:xfrm>
                  <a:off x="5184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67" name="Line 55"/>
                <p:cNvSpPr>
                  <a:spLocks noChangeShapeType="1"/>
                </p:cNvSpPr>
                <p:nvPr/>
              </p:nvSpPr>
              <p:spPr bwMode="white">
                <a:xfrm>
                  <a:off x="5376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68" name="Line 56"/>
                <p:cNvSpPr>
                  <a:spLocks noChangeShapeType="1"/>
                </p:cNvSpPr>
                <p:nvPr/>
              </p:nvSpPr>
              <p:spPr bwMode="white">
                <a:xfrm>
                  <a:off x="5568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  <p:sp>
            <p:nvSpPr>
              <p:cNvPr id="17" name="Line 57"/>
              <p:cNvSpPr>
                <a:spLocks noChangeShapeType="1"/>
              </p:cNvSpPr>
              <p:nvPr/>
            </p:nvSpPr>
            <p:spPr bwMode="ltGray">
              <a:xfrm>
                <a:off x="5568" y="0"/>
                <a:ext cx="0" cy="1488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6" name="Group 58"/>
            <p:cNvGrpSpPr>
              <a:grpSpLocks/>
            </p:cNvGrpSpPr>
            <p:nvPr userDrawn="1"/>
          </p:nvGrpSpPr>
          <p:grpSpPr bwMode="auto">
            <a:xfrm>
              <a:off x="3" y="559"/>
              <a:ext cx="4192" cy="1796"/>
              <a:chOff x="3" y="559"/>
              <a:chExt cx="4192" cy="1796"/>
            </a:xfrm>
          </p:grpSpPr>
          <p:sp>
            <p:nvSpPr>
              <p:cNvPr id="11" name="Line 59"/>
              <p:cNvSpPr>
                <a:spLocks noChangeShapeType="1"/>
              </p:cNvSpPr>
              <p:nvPr/>
            </p:nvSpPr>
            <p:spPr bwMode="ltGray">
              <a:xfrm>
                <a:off x="506" y="559"/>
                <a:ext cx="0" cy="1796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2" name="Line 60"/>
              <p:cNvSpPr>
                <a:spLocks noChangeShapeType="1"/>
              </p:cNvSpPr>
              <p:nvPr/>
            </p:nvSpPr>
            <p:spPr bwMode="ltGray">
              <a:xfrm flipH="1" flipV="1">
                <a:off x="3" y="1924"/>
                <a:ext cx="3211" cy="1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3" name="Line 61"/>
              <p:cNvSpPr>
                <a:spLocks noChangeShapeType="1"/>
              </p:cNvSpPr>
              <p:nvPr/>
            </p:nvSpPr>
            <p:spPr bwMode="ltGray">
              <a:xfrm flipH="1" flipV="1">
                <a:off x="384" y="938"/>
                <a:ext cx="3811" cy="1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4" name="Arc 62"/>
              <p:cNvSpPr>
                <a:spLocks/>
              </p:cNvSpPr>
              <p:nvPr/>
            </p:nvSpPr>
            <p:spPr bwMode="ltGray">
              <a:xfrm rot="16200000" flipH="1">
                <a:off x="426" y="860"/>
                <a:ext cx="156" cy="157"/>
              </a:xfrm>
              <a:custGeom>
                <a:avLst/>
                <a:gdLst>
                  <a:gd name="T0" fmla="*/ 0 w 43195"/>
                  <a:gd name="T1" fmla="*/ 0 h 43200"/>
                  <a:gd name="T2" fmla="*/ 0 w 43195"/>
                  <a:gd name="T3" fmla="*/ 0 h 43200"/>
                  <a:gd name="T4" fmla="*/ 0 w 43195"/>
                  <a:gd name="T5" fmla="*/ 0 h 432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195" h="43200" fill="none" extrusionOk="0">
                    <a:moveTo>
                      <a:pt x="21114" y="5"/>
                    </a:moveTo>
                    <a:cubicBezTo>
                      <a:pt x="21274" y="1"/>
                      <a:pt x="21434" y="-1"/>
                      <a:pt x="21595" y="0"/>
                    </a:cubicBezTo>
                    <a:cubicBezTo>
                      <a:pt x="33524" y="0"/>
                      <a:pt x="43195" y="9670"/>
                      <a:pt x="43195" y="21600"/>
                    </a:cubicBezTo>
                    <a:cubicBezTo>
                      <a:pt x="43195" y="33529"/>
                      <a:pt x="33524" y="43200"/>
                      <a:pt x="21595" y="43200"/>
                    </a:cubicBezTo>
                    <a:cubicBezTo>
                      <a:pt x="9843" y="43200"/>
                      <a:pt x="247" y="33805"/>
                      <a:pt x="-1" y="22056"/>
                    </a:cubicBezTo>
                  </a:path>
                  <a:path w="43195" h="43200" stroke="0" extrusionOk="0">
                    <a:moveTo>
                      <a:pt x="21114" y="5"/>
                    </a:moveTo>
                    <a:cubicBezTo>
                      <a:pt x="21274" y="1"/>
                      <a:pt x="21434" y="-1"/>
                      <a:pt x="21595" y="0"/>
                    </a:cubicBezTo>
                    <a:cubicBezTo>
                      <a:pt x="33524" y="0"/>
                      <a:pt x="43195" y="9670"/>
                      <a:pt x="43195" y="21600"/>
                    </a:cubicBezTo>
                    <a:cubicBezTo>
                      <a:pt x="43195" y="33529"/>
                      <a:pt x="33524" y="43200"/>
                      <a:pt x="21595" y="43200"/>
                    </a:cubicBezTo>
                    <a:cubicBezTo>
                      <a:pt x="9843" y="43200"/>
                      <a:pt x="247" y="33805"/>
                      <a:pt x="-1" y="22056"/>
                    </a:cubicBezTo>
                    <a:lnTo>
                      <a:pt x="21595" y="21600"/>
                    </a:lnTo>
                    <a:lnTo>
                      <a:pt x="21114" y="5"/>
                    </a:lnTo>
                    <a:close/>
                  </a:path>
                </a:pathLst>
              </a:cu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7" name="Group 63"/>
            <p:cNvGrpSpPr>
              <a:grpSpLocks/>
            </p:cNvGrpSpPr>
            <p:nvPr userDrawn="1"/>
          </p:nvGrpSpPr>
          <p:grpSpPr bwMode="auto">
            <a:xfrm>
              <a:off x="1480" y="1952"/>
              <a:ext cx="3808" cy="1812"/>
              <a:chOff x="1480" y="1952"/>
              <a:chExt cx="3808" cy="1812"/>
            </a:xfrm>
          </p:grpSpPr>
          <p:sp>
            <p:nvSpPr>
              <p:cNvPr id="8" name="Line 64"/>
              <p:cNvSpPr>
                <a:spLocks noChangeShapeType="1"/>
              </p:cNvSpPr>
              <p:nvPr/>
            </p:nvSpPr>
            <p:spPr bwMode="ltGray">
              <a:xfrm flipV="1">
                <a:off x="1480" y="3442"/>
                <a:ext cx="3808" cy="0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9" name="Line 65"/>
              <p:cNvSpPr>
                <a:spLocks noChangeShapeType="1"/>
              </p:cNvSpPr>
              <p:nvPr/>
            </p:nvSpPr>
            <p:spPr bwMode="ltGray">
              <a:xfrm flipH="1">
                <a:off x="5172" y="1952"/>
                <a:ext cx="0" cy="1812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0" name="Arc 66"/>
              <p:cNvSpPr>
                <a:spLocks/>
              </p:cNvSpPr>
              <p:nvPr/>
            </p:nvSpPr>
            <p:spPr bwMode="ltGray">
              <a:xfrm rot="5400000">
                <a:off x="5097" y="3347"/>
                <a:ext cx="156" cy="157"/>
              </a:xfrm>
              <a:custGeom>
                <a:avLst/>
                <a:gdLst>
                  <a:gd name="T0" fmla="*/ 0 w 43195"/>
                  <a:gd name="T1" fmla="*/ 0 h 43200"/>
                  <a:gd name="T2" fmla="*/ 0 w 43195"/>
                  <a:gd name="T3" fmla="*/ 0 h 43200"/>
                  <a:gd name="T4" fmla="*/ 0 w 43195"/>
                  <a:gd name="T5" fmla="*/ 0 h 432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195" h="43200" fill="none" extrusionOk="0">
                    <a:moveTo>
                      <a:pt x="21114" y="5"/>
                    </a:moveTo>
                    <a:cubicBezTo>
                      <a:pt x="21274" y="1"/>
                      <a:pt x="21434" y="-1"/>
                      <a:pt x="21595" y="0"/>
                    </a:cubicBezTo>
                    <a:cubicBezTo>
                      <a:pt x="33524" y="0"/>
                      <a:pt x="43195" y="9670"/>
                      <a:pt x="43195" y="21600"/>
                    </a:cubicBezTo>
                    <a:cubicBezTo>
                      <a:pt x="43195" y="33529"/>
                      <a:pt x="33524" y="43200"/>
                      <a:pt x="21595" y="43200"/>
                    </a:cubicBezTo>
                    <a:cubicBezTo>
                      <a:pt x="9843" y="43200"/>
                      <a:pt x="247" y="33805"/>
                      <a:pt x="-1" y="22056"/>
                    </a:cubicBezTo>
                  </a:path>
                  <a:path w="43195" h="43200" stroke="0" extrusionOk="0">
                    <a:moveTo>
                      <a:pt x="21114" y="5"/>
                    </a:moveTo>
                    <a:cubicBezTo>
                      <a:pt x="21274" y="1"/>
                      <a:pt x="21434" y="-1"/>
                      <a:pt x="21595" y="0"/>
                    </a:cubicBezTo>
                    <a:cubicBezTo>
                      <a:pt x="33524" y="0"/>
                      <a:pt x="43195" y="9670"/>
                      <a:pt x="43195" y="21600"/>
                    </a:cubicBezTo>
                    <a:cubicBezTo>
                      <a:pt x="43195" y="33529"/>
                      <a:pt x="33524" y="43200"/>
                      <a:pt x="21595" y="43200"/>
                    </a:cubicBezTo>
                    <a:cubicBezTo>
                      <a:pt x="9843" y="43200"/>
                      <a:pt x="247" y="33805"/>
                      <a:pt x="-1" y="22056"/>
                    </a:cubicBezTo>
                    <a:lnTo>
                      <a:pt x="21595" y="21600"/>
                    </a:lnTo>
                    <a:lnTo>
                      <a:pt x="21114" y="5"/>
                    </a:lnTo>
                    <a:close/>
                  </a:path>
                </a:pathLst>
              </a:cu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</p:grpSp>
      <p:sp>
        <p:nvSpPr>
          <p:cNvPr id="26691" name="Rectangle 67"/>
          <p:cNvSpPr>
            <a:spLocks noGrp="1" noChangeArrowheads="1"/>
          </p:cNvSpPr>
          <p:nvPr>
            <p:ph type="ctrTitle"/>
          </p:nvPr>
        </p:nvSpPr>
        <p:spPr>
          <a:xfrm>
            <a:off x="990600" y="17526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26692" name="Rectangle 68" descr="Rectangle: Click to edit Master text styles&#10;Second level&#10;Third level&#10;Fourth level&#10;Fifth level"/>
          <p:cNvSpPr>
            <a:spLocks noGrp="1" noChangeArrowheads="1"/>
          </p:cNvSpPr>
          <p:nvPr>
            <p:ph type="subTitle" idx="1"/>
          </p:nvPr>
        </p:nvSpPr>
        <p:spPr>
          <a:xfrm>
            <a:off x="990600" y="3309938"/>
            <a:ext cx="6400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69" name="Rectangle 69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0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1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BA00D0-1B34-4C15-8A26-BDEAAF7BD3C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75319677"/>
      </p:ext>
    </p:extLst>
  </p:cSld>
  <p:clrMapOvr>
    <a:masterClrMapping/>
  </p:clrMapOvr>
  <p:transition spd="med">
    <p:cove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6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6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E95111-7B30-4AA2-B1EA-573BEE7E001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86792027"/>
      </p:ext>
    </p:extLst>
  </p:cSld>
  <p:clrMapOvr>
    <a:masterClrMapping/>
  </p:clrMapOvr>
  <p:transition spd="med">
    <p:cover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10350" y="304800"/>
            <a:ext cx="2000250" cy="5715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304800"/>
            <a:ext cx="5848350" cy="57150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6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6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1AE944-B44A-489C-A40E-2A80B8BBA59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71918053"/>
      </p:ext>
    </p:extLst>
  </p:cSld>
  <p:clrMapOvr>
    <a:masterClrMapping/>
  </p:clrMapOvr>
  <p:transition spd="med">
    <p:cover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7D1E18-D541-49CD-8BFE-E0705D09011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111041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F770BB-4C8D-4DED-83AE-12C0B324F4A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580346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65551F-DCFC-451F-A060-ED42718302E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976499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2E00FB-E646-4084-9394-1246D877220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888726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6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6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D077E0-5FD8-4E7E-85A7-D9BE2C5D2E4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00791007"/>
      </p:ext>
    </p:extLst>
  </p:cSld>
  <p:clrMapOvr>
    <a:masterClrMapping/>
  </p:clrMapOvr>
  <p:transition spd="med">
    <p:cove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6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6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0241D3-FD44-4D6C-962B-1ED3A21CA08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79060913"/>
      </p:ext>
    </p:extLst>
  </p:cSld>
  <p:clrMapOvr>
    <a:masterClrMapping/>
  </p:clrMapOvr>
  <p:transition spd="med">
    <p:cove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838200" y="19050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800600" y="19050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6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6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42B2A8-D0EF-42F8-B25E-9128C4F35AF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44772549"/>
      </p:ext>
    </p:extLst>
  </p:cSld>
  <p:clrMapOvr>
    <a:masterClrMapping/>
  </p:clrMapOvr>
  <p:transition spd="med">
    <p:cove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6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8" name="Rectangle 6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9" name="Rectangle 6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BC3D25-BDE7-485A-B5F0-072F51282F6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39270570"/>
      </p:ext>
    </p:extLst>
  </p:cSld>
  <p:clrMapOvr>
    <a:masterClrMapping/>
  </p:clrMapOvr>
  <p:transition spd="med">
    <p:cove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6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Rectangle 6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6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ADFD87-CB4A-4306-A472-F06AC30BA3E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80622605"/>
      </p:ext>
    </p:extLst>
  </p:cSld>
  <p:clrMapOvr>
    <a:masterClrMapping/>
  </p:clrMapOvr>
  <p:transition spd="med">
    <p:cove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3" name="Rectangle 6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Rectangle 6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ACC398-8C1D-4F06-B1A2-1B5F969FA20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19999218"/>
      </p:ext>
    </p:extLst>
  </p:cSld>
  <p:clrMapOvr>
    <a:masterClrMapping/>
  </p:clrMapOvr>
  <p:transition spd="med">
    <p:cove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6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6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A1483B-AF08-4F0D-9355-6A15626B7D9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33039907"/>
      </p:ext>
    </p:extLst>
  </p:cSld>
  <p:clrMapOvr>
    <a:masterClrMapping/>
  </p:clrMapOvr>
  <p:transition spd="med">
    <p:cove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6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6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5BAF3A-6DE9-44FB-987E-6DB79A99499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13097056"/>
      </p:ext>
    </p:extLst>
  </p:cSld>
  <p:clrMapOvr>
    <a:masterClrMapping/>
  </p:clrMapOvr>
  <p:transition spd="med">
    <p:cover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grpSp>
          <p:nvGrpSpPr>
            <p:cNvPr id="1032" name="Group 3"/>
            <p:cNvGrpSpPr>
              <a:grpSpLocks/>
            </p:cNvGrpSpPr>
            <p:nvPr/>
          </p:nvGrpSpPr>
          <p:grpSpPr bwMode="auto">
            <a:xfrm>
              <a:off x="0" y="0"/>
              <a:ext cx="5760" cy="4320"/>
              <a:chOff x="0" y="0"/>
              <a:chExt cx="5760" cy="4320"/>
            </a:xfrm>
          </p:grpSpPr>
          <p:grpSp>
            <p:nvGrpSpPr>
              <p:cNvPr id="1039" name="Group 4"/>
              <p:cNvGrpSpPr>
                <a:grpSpLocks/>
              </p:cNvGrpSpPr>
              <p:nvPr/>
            </p:nvGrpSpPr>
            <p:grpSpPr bwMode="auto">
              <a:xfrm>
                <a:off x="0" y="192"/>
                <a:ext cx="5760" cy="4032"/>
                <a:chOff x="0" y="192"/>
                <a:chExt cx="5760" cy="4032"/>
              </a:xfrm>
            </p:grpSpPr>
            <p:sp>
              <p:nvSpPr>
                <p:cNvPr id="1070" name="Line 5"/>
                <p:cNvSpPr>
                  <a:spLocks noChangeShapeType="1"/>
                </p:cNvSpPr>
                <p:nvPr/>
              </p:nvSpPr>
              <p:spPr bwMode="white">
                <a:xfrm>
                  <a:off x="0" y="192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071" name="Line 6"/>
                <p:cNvSpPr>
                  <a:spLocks noChangeShapeType="1"/>
                </p:cNvSpPr>
                <p:nvPr/>
              </p:nvSpPr>
              <p:spPr bwMode="white">
                <a:xfrm>
                  <a:off x="0" y="384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072" name="Line 7"/>
                <p:cNvSpPr>
                  <a:spLocks noChangeShapeType="1"/>
                </p:cNvSpPr>
                <p:nvPr/>
              </p:nvSpPr>
              <p:spPr bwMode="white">
                <a:xfrm>
                  <a:off x="0" y="576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073" name="Line 8"/>
                <p:cNvSpPr>
                  <a:spLocks noChangeShapeType="1"/>
                </p:cNvSpPr>
                <p:nvPr/>
              </p:nvSpPr>
              <p:spPr bwMode="white">
                <a:xfrm>
                  <a:off x="0" y="768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074" name="Line 9"/>
                <p:cNvSpPr>
                  <a:spLocks noChangeShapeType="1"/>
                </p:cNvSpPr>
                <p:nvPr/>
              </p:nvSpPr>
              <p:spPr bwMode="white">
                <a:xfrm>
                  <a:off x="0" y="960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075" name="Line 10"/>
                <p:cNvSpPr>
                  <a:spLocks noChangeShapeType="1"/>
                </p:cNvSpPr>
                <p:nvPr/>
              </p:nvSpPr>
              <p:spPr bwMode="white">
                <a:xfrm>
                  <a:off x="0" y="1152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076" name="Line 11"/>
                <p:cNvSpPr>
                  <a:spLocks noChangeShapeType="1"/>
                </p:cNvSpPr>
                <p:nvPr/>
              </p:nvSpPr>
              <p:spPr bwMode="white">
                <a:xfrm>
                  <a:off x="0" y="1344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077" name="Line 12"/>
                <p:cNvSpPr>
                  <a:spLocks noChangeShapeType="1"/>
                </p:cNvSpPr>
                <p:nvPr/>
              </p:nvSpPr>
              <p:spPr bwMode="white">
                <a:xfrm>
                  <a:off x="0" y="1536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078" name="Line 13"/>
                <p:cNvSpPr>
                  <a:spLocks noChangeShapeType="1"/>
                </p:cNvSpPr>
                <p:nvPr/>
              </p:nvSpPr>
              <p:spPr bwMode="white">
                <a:xfrm>
                  <a:off x="0" y="1728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079" name="Line 14"/>
                <p:cNvSpPr>
                  <a:spLocks noChangeShapeType="1"/>
                </p:cNvSpPr>
                <p:nvPr/>
              </p:nvSpPr>
              <p:spPr bwMode="white">
                <a:xfrm>
                  <a:off x="0" y="1920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080" name="Line 15"/>
                <p:cNvSpPr>
                  <a:spLocks noChangeShapeType="1"/>
                </p:cNvSpPr>
                <p:nvPr/>
              </p:nvSpPr>
              <p:spPr bwMode="white">
                <a:xfrm>
                  <a:off x="0" y="2112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081" name="Line 16"/>
                <p:cNvSpPr>
                  <a:spLocks noChangeShapeType="1"/>
                </p:cNvSpPr>
                <p:nvPr/>
              </p:nvSpPr>
              <p:spPr bwMode="white">
                <a:xfrm>
                  <a:off x="0" y="2304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082" name="Line 17"/>
                <p:cNvSpPr>
                  <a:spLocks noChangeShapeType="1"/>
                </p:cNvSpPr>
                <p:nvPr/>
              </p:nvSpPr>
              <p:spPr bwMode="white">
                <a:xfrm>
                  <a:off x="0" y="2496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083" name="Line 18"/>
                <p:cNvSpPr>
                  <a:spLocks noChangeShapeType="1"/>
                </p:cNvSpPr>
                <p:nvPr/>
              </p:nvSpPr>
              <p:spPr bwMode="white">
                <a:xfrm>
                  <a:off x="0" y="2688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084" name="Line 19"/>
                <p:cNvSpPr>
                  <a:spLocks noChangeShapeType="1"/>
                </p:cNvSpPr>
                <p:nvPr/>
              </p:nvSpPr>
              <p:spPr bwMode="white">
                <a:xfrm>
                  <a:off x="0" y="2880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085" name="Line 20"/>
                <p:cNvSpPr>
                  <a:spLocks noChangeShapeType="1"/>
                </p:cNvSpPr>
                <p:nvPr/>
              </p:nvSpPr>
              <p:spPr bwMode="white">
                <a:xfrm>
                  <a:off x="0" y="3072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086" name="Line 21"/>
                <p:cNvSpPr>
                  <a:spLocks noChangeShapeType="1"/>
                </p:cNvSpPr>
                <p:nvPr/>
              </p:nvSpPr>
              <p:spPr bwMode="white">
                <a:xfrm>
                  <a:off x="0" y="3264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087" name="Line 22"/>
                <p:cNvSpPr>
                  <a:spLocks noChangeShapeType="1"/>
                </p:cNvSpPr>
                <p:nvPr/>
              </p:nvSpPr>
              <p:spPr bwMode="white">
                <a:xfrm>
                  <a:off x="0" y="3456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088" name="Line 23"/>
                <p:cNvSpPr>
                  <a:spLocks noChangeShapeType="1"/>
                </p:cNvSpPr>
                <p:nvPr/>
              </p:nvSpPr>
              <p:spPr bwMode="white">
                <a:xfrm>
                  <a:off x="0" y="3648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089" name="Line 24"/>
                <p:cNvSpPr>
                  <a:spLocks noChangeShapeType="1"/>
                </p:cNvSpPr>
                <p:nvPr/>
              </p:nvSpPr>
              <p:spPr bwMode="white">
                <a:xfrm>
                  <a:off x="0" y="3840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090" name="Line 25"/>
                <p:cNvSpPr>
                  <a:spLocks noChangeShapeType="1"/>
                </p:cNvSpPr>
                <p:nvPr/>
              </p:nvSpPr>
              <p:spPr bwMode="white">
                <a:xfrm>
                  <a:off x="0" y="4032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091" name="Line 26"/>
                <p:cNvSpPr>
                  <a:spLocks noChangeShapeType="1"/>
                </p:cNvSpPr>
                <p:nvPr/>
              </p:nvSpPr>
              <p:spPr bwMode="white">
                <a:xfrm>
                  <a:off x="0" y="4224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  <p:grpSp>
            <p:nvGrpSpPr>
              <p:cNvPr id="1040" name="Group 27"/>
              <p:cNvGrpSpPr>
                <a:grpSpLocks/>
              </p:cNvGrpSpPr>
              <p:nvPr/>
            </p:nvGrpSpPr>
            <p:grpSpPr bwMode="auto">
              <a:xfrm>
                <a:off x="192" y="0"/>
                <a:ext cx="5376" cy="4320"/>
                <a:chOff x="192" y="0"/>
                <a:chExt cx="5376" cy="4320"/>
              </a:xfrm>
            </p:grpSpPr>
            <p:sp>
              <p:nvSpPr>
                <p:cNvPr id="1041" name="Line 28"/>
                <p:cNvSpPr>
                  <a:spLocks noChangeShapeType="1"/>
                </p:cNvSpPr>
                <p:nvPr/>
              </p:nvSpPr>
              <p:spPr bwMode="white">
                <a:xfrm>
                  <a:off x="192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042" name="Line 29"/>
                <p:cNvSpPr>
                  <a:spLocks noChangeShapeType="1"/>
                </p:cNvSpPr>
                <p:nvPr/>
              </p:nvSpPr>
              <p:spPr bwMode="white">
                <a:xfrm>
                  <a:off x="384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043" name="Line 30"/>
                <p:cNvSpPr>
                  <a:spLocks noChangeShapeType="1"/>
                </p:cNvSpPr>
                <p:nvPr/>
              </p:nvSpPr>
              <p:spPr bwMode="white">
                <a:xfrm>
                  <a:off x="576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044" name="Line 31"/>
                <p:cNvSpPr>
                  <a:spLocks noChangeShapeType="1"/>
                </p:cNvSpPr>
                <p:nvPr/>
              </p:nvSpPr>
              <p:spPr bwMode="white">
                <a:xfrm>
                  <a:off x="768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045" name="Line 32"/>
                <p:cNvSpPr>
                  <a:spLocks noChangeShapeType="1"/>
                </p:cNvSpPr>
                <p:nvPr/>
              </p:nvSpPr>
              <p:spPr bwMode="white">
                <a:xfrm>
                  <a:off x="960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046" name="Line 33"/>
                <p:cNvSpPr>
                  <a:spLocks noChangeShapeType="1"/>
                </p:cNvSpPr>
                <p:nvPr/>
              </p:nvSpPr>
              <p:spPr bwMode="white">
                <a:xfrm>
                  <a:off x="1152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047" name="Line 34"/>
                <p:cNvSpPr>
                  <a:spLocks noChangeShapeType="1"/>
                </p:cNvSpPr>
                <p:nvPr/>
              </p:nvSpPr>
              <p:spPr bwMode="white">
                <a:xfrm>
                  <a:off x="1344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048" name="Line 35"/>
                <p:cNvSpPr>
                  <a:spLocks noChangeShapeType="1"/>
                </p:cNvSpPr>
                <p:nvPr/>
              </p:nvSpPr>
              <p:spPr bwMode="white">
                <a:xfrm>
                  <a:off x="1536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049" name="Line 36"/>
                <p:cNvSpPr>
                  <a:spLocks noChangeShapeType="1"/>
                </p:cNvSpPr>
                <p:nvPr/>
              </p:nvSpPr>
              <p:spPr bwMode="white">
                <a:xfrm>
                  <a:off x="1728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050" name="Line 37"/>
                <p:cNvSpPr>
                  <a:spLocks noChangeShapeType="1"/>
                </p:cNvSpPr>
                <p:nvPr/>
              </p:nvSpPr>
              <p:spPr bwMode="white">
                <a:xfrm>
                  <a:off x="1920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051" name="Line 38"/>
                <p:cNvSpPr>
                  <a:spLocks noChangeShapeType="1"/>
                </p:cNvSpPr>
                <p:nvPr/>
              </p:nvSpPr>
              <p:spPr bwMode="white">
                <a:xfrm>
                  <a:off x="2112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052" name="Line 39"/>
                <p:cNvSpPr>
                  <a:spLocks noChangeShapeType="1"/>
                </p:cNvSpPr>
                <p:nvPr/>
              </p:nvSpPr>
              <p:spPr bwMode="white">
                <a:xfrm>
                  <a:off x="2304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053" name="Line 40"/>
                <p:cNvSpPr>
                  <a:spLocks noChangeShapeType="1"/>
                </p:cNvSpPr>
                <p:nvPr/>
              </p:nvSpPr>
              <p:spPr bwMode="white">
                <a:xfrm>
                  <a:off x="2496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054" name="Line 41"/>
                <p:cNvSpPr>
                  <a:spLocks noChangeShapeType="1"/>
                </p:cNvSpPr>
                <p:nvPr/>
              </p:nvSpPr>
              <p:spPr bwMode="white">
                <a:xfrm>
                  <a:off x="2688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055" name="Line 42"/>
                <p:cNvSpPr>
                  <a:spLocks noChangeShapeType="1"/>
                </p:cNvSpPr>
                <p:nvPr/>
              </p:nvSpPr>
              <p:spPr bwMode="white">
                <a:xfrm>
                  <a:off x="2880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056" name="Line 43"/>
                <p:cNvSpPr>
                  <a:spLocks noChangeShapeType="1"/>
                </p:cNvSpPr>
                <p:nvPr/>
              </p:nvSpPr>
              <p:spPr bwMode="white">
                <a:xfrm>
                  <a:off x="3072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057" name="Line 44"/>
                <p:cNvSpPr>
                  <a:spLocks noChangeShapeType="1"/>
                </p:cNvSpPr>
                <p:nvPr/>
              </p:nvSpPr>
              <p:spPr bwMode="white">
                <a:xfrm>
                  <a:off x="3264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058" name="Line 45"/>
                <p:cNvSpPr>
                  <a:spLocks noChangeShapeType="1"/>
                </p:cNvSpPr>
                <p:nvPr/>
              </p:nvSpPr>
              <p:spPr bwMode="white">
                <a:xfrm>
                  <a:off x="3456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059" name="Line 46"/>
                <p:cNvSpPr>
                  <a:spLocks noChangeShapeType="1"/>
                </p:cNvSpPr>
                <p:nvPr/>
              </p:nvSpPr>
              <p:spPr bwMode="white">
                <a:xfrm>
                  <a:off x="3648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060" name="Line 47"/>
                <p:cNvSpPr>
                  <a:spLocks noChangeShapeType="1"/>
                </p:cNvSpPr>
                <p:nvPr/>
              </p:nvSpPr>
              <p:spPr bwMode="white">
                <a:xfrm>
                  <a:off x="3840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061" name="Line 48"/>
                <p:cNvSpPr>
                  <a:spLocks noChangeShapeType="1"/>
                </p:cNvSpPr>
                <p:nvPr/>
              </p:nvSpPr>
              <p:spPr bwMode="white">
                <a:xfrm>
                  <a:off x="4032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062" name="Line 49"/>
                <p:cNvSpPr>
                  <a:spLocks noChangeShapeType="1"/>
                </p:cNvSpPr>
                <p:nvPr/>
              </p:nvSpPr>
              <p:spPr bwMode="white">
                <a:xfrm>
                  <a:off x="4224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063" name="Line 50"/>
                <p:cNvSpPr>
                  <a:spLocks noChangeShapeType="1"/>
                </p:cNvSpPr>
                <p:nvPr/>
              </p:nvSpPr>
              <p:spPr bwMode="white">
                <a:xfrm>
                  <a:off x="4416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064" name="Line 51"/>
                <p:cNvSpPr>
                  <a:spLocks noChangeShapeType="1"/>
                </p:cNvSpPr>
                <p:nvPr/>
              </p:nvSpPr>
              <p:spPr bwMode="white">
                <a:xfrm>
                  <a:off x="4608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065" name="Line 52"/>
                <p:cNvSpPr>
                  <a:spLocks noChangeShapeType="1"/>
                </p:cNvSpPr>
                <p:nvPr/>
              </p:nvSpPr>
              <p:spPr bwMode="white">
                <a:xfrm>
                  <a:off x="4800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066" name="Line 53"/>
                <p:cNvSpPr>
                  <a:spLocks noChangeShapeType="1"/>
                </p:cNvSpPr>
                <p:nvPr/>
              </p:nvSpPr>
              <p:spPr bwMode="white">
                <a:xfrm>
                  <a:off x="4992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067" name="Line 54"/>
                <p:cNvSpPr>
                  <a:spLocks noChangeShapeType="1"/>
                </p:cNvSpPr>
                <p:nvPr/>
              </p:nvSpPr>
              <p:spPr bwMode="white">
                <a:xfrm>
                  <a:off x="5184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068" name="Line 55"/>
                <p:cNvSpPr>
                  <a:spLocks noChangeShapeType="1"/>
                </p:cNvSpPr>
                <p:nvPr/>
              </p:nvSpPr>
              <p:spPr bwMode="white">
                <a:xfrm>
                  <a:off x="5376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069" name="Line 56"/>
                <p:cNvSpPr>
                  <a:spLocks noChangeShapeType="1"/>
                </p:cNvSpPr>
                <p:nvPr/>
              </p:nvSpPr>
              <p:spPr bwMode="white">
                <a:xfrm>
                  <a:off x="5568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</p:grpSp>
        <p:sp>
          <p:nvSpPr>
            <p:cNvPr id="1033" name="Rectangle 57" descr="60%"/>
            <p:cNvSpPr>
              <a:spLocks noChangeArrowheads="1"/>
            </p:cNvSpPr>
            <p:nvPr/>
          </p:nvSpPr>
          <p:spPr bwMode="ltGray">
            <a:xfrm>
              <a:off x="2112" y="0"/>
              <a:ext cx="3648" cy="96"/>
            </a:xfrm>
            <a:prstGeom prst="rect">
              <a:avLst/>
            </a:prstGeom>
            <a:pattFill prst="pct60">
              <a:fgClr>
                <a:schemeClr val="folHlink"/>
              </a:fgClr>
              <a:bgClr>
                <a:schemeClr val="bg1"/>
              </a:bgClr>
            </a:patt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defRPr/>
              </a:pPr>
              <a:endParaRPr lang="ru-RU" altLang="ru-RU"/>
            </a:p>
          </p:txBody>
        </p:sp>
        <p:sp>
          <p:nvSpPr>
            <p:cNvPr id="1034" name="Line 58"/>
            <p:cNvSpPr>
              <a:spLocks noChangeShapeType="1"/>
            </p:cNvSpPr>
            <p:nvPr/>
          </p:nvSpPr>
          <p:spPr bwMode="ltGray">
            <a:xfrm>
              <a:off x="5568" y="0"/>
              <a:ext cx="0" cy="1488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1035" name="Group 59"/>
            <p:cNvGrpSpPr>
              <a:grpSpLocks/>
            </p:cNvGrpSpPr>
            <p:nvPr/>
          </p:nvGrpSpPr>
          <p:grpSpPr bwMode="auto">
            <a:xfrm>
              <a:off x="261" y="892"/>
              <a:ext cx="1124" cy="1464"/>
              <a:chOff x="96" y="916"/>
              <a:chExt cx="2208" cy="2876"/>
            </a:xfrm>
          </p:grpSpPr>
          <p:sp>
            <p:nvSpPr>
              <p:cNvPr id="1036" name="Line 60"/>
              <p:cNvSpPr>
                <a:spLocks noChangeShapeType="1"/>
              </p:cNvSpPr>
              <p:nvPr/>
            </p:nvSpPr>
            <p:spPr bwMode="ltGray">
              <a:xfrm flipH="1">
                <a:off x="96" y="1038"/>
                <a:ext cx="2208" cy="0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037" name="Line 61"/>
              <p:cNvSpPr>
                <a:spLocks noChangeShapeType="1"/>
              </p:cNvSpPr>
              <p:nvPr/>
            </p:nvSpPr>
            <p:spPr bwMode="ltGray">
              <a:xfrm>
                <a:off x="336" y="920"/>
                <a:ext cx="0" cy="2872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038" name="Arc 62"/>
              <p:cNvSpPr>
                <a:spLocks/>
              </p:cNvSpPr>
              <p:nvPr/>
            </p:nvSpPr>
            <p:spPr bwMode="ltGray">
              <a:xfrm flipH="1">
                <a:off x="218" y="916"/>
                <a:ext cx="238" cy="240"/>
              </a:xfrm>
              <a:custGeom>
                <a:avLst/>
                <a:gdLst>
                  <a:gd name="T0" fmla="*/ 0 w 43195"/>
                  <a:gd name="T1" fmla="*/ 0 h 43200"/>
                  <a:gd name="T2" fmla="*/ 0 w 43195"/>
                  <a:gd name="T3" fmla="*/ 0 h 43200"/>
                  <a:gd name="T4" fmla="*/ 0 w 43195"/>
                  <a:gd name="T5" fmla="*/ 0 h 432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195" h="43200" fill="none" extrusionOk="0">
                    <a:moveTo>
                      <a:pt x="21114" y="5"/>
                    </a:moveTo>
                    <a:cubicBezTo>
                      <a:pt x="21274" y="1"/>
                      <a:pt x="21434" y="-1"/>
                      <a:pt x="21595" y="0"/>
                    </a:cubicBezTo>
                    <a:cubicBezTo>
                      <a:pt x="33524" y="0"/>
                      <a:pt x="43195" y="9670"/>
                      <a:pt x="43195" y="21600"/>
                    </a:cubicBezTo>
                    <a:cubicBezTo>
                      <a:pt x="43195" y="33529"/>
                      <a:pt x="33524" y="43200"/>
                      <a:pt x="21595" y="43200"/>
                    </a:cubicBezTo>
                    <a:cubicBezTo>
                      <a:pt x="9843" y="43200"/>
                      <a:pt x="247" y="33805"/>
                      <a:pt x="-1" y="22056"/>
                    </a:cubicBezTo>
                  </a:path>
                  <a:path w="43195" h="43200" stroke="0" extrusionOk="0">
                    <a:moveTo>
                      <a:pt x="21114" y="5"/>
                    </a:moveTo>
                    <a:cubicBezTo>
                      <a:pt x="21274" y="1"/>
                      <a:pt x="21434" y="-1"/>
                      <a:pt x="21595" y="0"/>
                    </a:cubicBezTo>
                    <a:cubicBezTo>
                      <a:pt x="33524" y="0"/>
                      <a:pt x="43195" y="9670"/>
                      <a:pt x="43195" y="21600"/>
                    </a:cubicBezTo>
                    <a:cubicBezTo>
                      <a:pt x="43195" y="33529"/>
                      <a:pt x="33524" y="43200"/>
                      <a:pt x="21595" y="43200"/>
                    </a:cubicBezTo>
                    <a:cubicBezTo>
                      <a:pt x="9843" y="43200"/>
                      <a:pt x="247" y="33805"/>
                      <a:pt x="-1" y="22056"/>
                    </a:cubicBezTo>
                    <a:lnTo>
                      <a:pt x="21595" y="21600"/>
                    </a:lnTo>
                    <a:lnTo>
                      <a:pt x="21114" y="5"/>
                    </a:lnTo>
                    <a:close/>
                  </a:path>
                </a:pathLst>
              </a:cu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</p:grpSp>
      <p:sp>
        <p:nvSpPr>
          <p:cNvPr id="1027" name="Rectangle 63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3048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8" name="Rectangle 64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9050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25665" name="Rectangle 6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25666" name="Rectangle 6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25667" name="Rectangle 6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7F93354B-3058-4E6A-9C6C-F37CFC73B1E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  <p:sldLayoutId id="2147483829" r:id="rId12"/>
    <p:sldLayoutId id="2147483830" r:id="rId13"/>
    <p:sldLayoutId id="2147483831" r:id="rId14"/>
    <p:sldLayoutId id="2147483832" r:id="rId15"/>
  </p:sldLayoutIdLst>
  <p:transition spd="med">
    <p:cover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10000"/>
        <a:buFont typeface="Wingdings" panose="05000000000000000000" pitchFamily="2" charset="2"/>
        <a:buBlip>
          <a:blip r:embed="rId17"/>
        </a:buBlip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panose="05000000000000000000" pitchFamily="2" charset="2"/>
        <a:buChar char="n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95000"/>
        <a:buFont typeface="Wingdings" panose="05000000000000000000" pitchFamily="2" charset="2"/>
        <a:buChar char="w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anose="05000000000000000000" pitchFamily="2" charset="2"/>
        <a:buChar char="n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anose="05000000000000000000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5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media" Target="../media/media10.m4a"/><Relationship Id="rId7" Type="http://schemas.openxmlformats.org/officeDocument/2006/relationships/image" Target="../media/image15.wmf"/><Relationship Id="rId2" Type="http://schemas.openxmlformats.org/officeDocument/2006/relationships/tags" Target="../tags/tag3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9.bin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4.png"/><Relationship Id="rId4" Type="http://schemas.openxmlformats.org/officeDocument/2006/relationships/audio" Target="../media/media10.m4a"/><Relationship Id="rId9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.bin"/><Relationship Id="rId13" Type="http://schemas.openxmlformats.org/officeDocument/2006/relationships/image" Target="../media/image5.png"/><Relationship Id="rId3" Type="http://schemas.microsoft.com/office/2007/relationships/media" Target="../media/media12.m4a"/><Relationship Id="rId7" Type="http://schemas.openxmlformats.org/officeDocument/2006/relationships/image" Target="../media/image19.wmf"/><Relationship Id="rId12" Type="http://schemas.openxmlformats.org/officeDocument/2006/relationships/image" Target="../media/image4.png"/><Relationship Id="rId2" Type="http://schemas.openxmlformats.org/officeDocument/2006/relationships/tags" Target="../tags/tag4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0.bin"/><Relationship Id="rId11" Type="http://schemas.openxmlformats.org/officeDocument/2006/relationships/image" Target="../media/image21.wmf"/><Relationship Id="rId5" Type="http://schemas.openxmlformats.org/officeDocument/2006/relationships/slideLayout" Target="../slideLayouts/slideLayout15.xml"/><Relationship Id="rId10" Type="http://schemas.openxmlformats.org/officeDocument/2006/relationships/oleObject" Target="../embeddings/oleObject12.bin"/><Relationship Id="rId4" Type="http://schemas.openxmlformats.org/officeDocument/2006/relationships/audio" Target="../media/media12.m4a"/><Relationship Id="rId9" Type="http://schemas.openxmlformats.org/officeDocument/2006/relationships/image" Target="../media/image20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14.m4a"/><Relationship Id="rId7" Type="http://schemas.openxmlformats.org/officeDocument/2006/relationships/image" Target="../media/image22.wmf"/><Relationship Id="rId2" Type="http://schemas.microsoft.com/office/2007/relationships/media" Target="../media/media14.m4a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3.bin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media" Target="../media/media15.m4a"/><Relationship Id="rId7" Type="http://schemas.openxmlformats.org/officeDocument/2006/relationships/image" Target="../media/image23.wmf"/><Relationship Id="rId2" Type="http://schemas.openxmlformats.org/officeDocument/2006/relationships/tags" Target="../tags/tag5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4.bin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4.png"/><Relationship Id="rId4" Type="http://schemas.openxmlformats.org/officeDocument/2006/relationships/audio" Target="../media/media15.m4a"/><Relationship Id="rId9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16.m4a"/><Relationship Id="rId7" Type="http://schemas.openxmlformats.org/officeDocument/2006/relationships/image" Target="../media/image26.png"/><Relationship Id="rId2" Type="http://schemas.microsoft.com/office/2007/relationships/media" Target="../media/media16.m4a"/><Relationship Id="rId1" Type="http://schemas.openxmlformats.org/officeDocument/2006/relationships/vmlDrawing" Target="../drawings/vmlDrawing8.vml"/><Relationship Id="rId6" Type="http://schemas.openxmlformats.org/officeDocument/2006/relationships/image" Target="../media/image25.wmf"/><Relationship Id="rId5" Type="http://schemas.openxmlformats.org/officeDocument/2006/relationships/oleObject" Target="../embeddings/oleObject15.bin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14.xml"/><Relationship Id="rId9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7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m4a"/><Relationship Id="rId2" Type="http://schemas.microsoft.com/office/2007/relationships/media" Target="../media/media18.m4a"/><Relationship Id="rId1" Type="http://schemas.openxmlformats.org/officeDocument/2006/relationships/tags" Target="../tags/tag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4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1.png"/><Relationship Id="rId5" Type="http://schemas.openxmlformats.org/officeDocument/2006/relationships/image" Target="../media/image28.gif"/><Relationship Id="rId4" Type="http://schemas.openxmlformats.org/officeDocument/2006/relationships/notesSlide" Target="../notesSlides/notesSlide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png"/><Relationship Id="rId5" Type="http://schemas.openxmlformats.org/officeDocument/2006/relationships/image" Target="../media/image7.gif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5.m4a"/><Relationship Id="rId7" Type="http://schemas.openxmlformats.org/officeDocument/2006/relationships/image" Target="../media/image4.png"/><Relationship Id="rId2" Type="http://schemas.microsoft.com/office/2007/relationships/media" Target="../media/media5.m4a"/><Relationship Id="rId1" Type="http://schemas.openxmlformats.org/officeDocument/2006/relationships/tags" Target="../tags/tag1.xml"/><Relationship Id="rId6" Type="http://schemas.openxmlformats.org/officeDocument/2006/relationships/image" Target="../media/image9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13" Type="http://schemas.openxmlformats.org/officeDocument/2006/relationships/image" Target="../media/image1.png"/><Relationship Id="rId3" Type="http://schemas.microsoft.com/office/2007/relationships/media" Target="../media/media6.m4a"/><Relationship Id="rId7" Type="http://schemas.openxmlformats.org/officeDocument/2006/relationships/image" Target="../media/image10.wmf"/><Relationship Id="rId12" Type="http://schemas.openxmlformats.org/officeDocument/2006/relationships/oleObject" Target="../embeddings/oleObject6.bin"/><Relationship Id="rId2" Type="http://schemas.openxmlformats.org/officeDocument/2006/relationships/tags" Target="../tags/tag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11" Type="http://schemas.openxmlformats.org/officeDocument/2006/relationships/oleObject" Target="../embeddings/oleObject5.bin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5.png"/><Relationship Id="rId10" Type="http://schemas.openxmlformats.org/officeDocument/2006/relationships/oleObject" Target="../embeddings/oleObject4.bin"/><Relationship Id="rId4" Type="http://schemas.openxmlformats.org/officeDocument/2006/relationships/audio" Target="../media/media6.m4a"/><Relationship Id="rId9" Type="http://schemas.openxmlformats.org/officeDocument/2006/relationships/oleObject" Target="../embeddings/oleObject3.bin"/><Relationship Id="rId1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7.m4a"/><Relationship Id="rId7" Type="http://schemas.openxmlformats.org/officeDocument/2006/relationships/image" Target="../media/image1.png"/><Relationship Id="rId2" Type="http://schemas.microsoft.com/office/2007/relationships/media" Target="../media/media7.m4a"/><Relationship Id="rId1" Type="http://schemas.openxmlformats.org/officeDocument/2006/relationships/vmlDrawing" Target="../drawings/vmlDrawing2.vml"/><Relationship Id="rId6" Type="http://schemas.openxmlformats.org/officeDocument/2006/relationships/image" Target="../media/image11.wmf"/><Relationship Id="rId5" Type="http://schemas.openxmlformats.org/officeDocument/2006/relationships/oleObject" Target="../embeddings/oleObject7.bin"/><Relationship Id="rId4" Type="http://schemas.openxmlformats.org/officeDocument/2006/relationships/slideLayout" Target="../slideLayouts/slideLayout14.xml"/><Relationship Id="rId9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media9.m4a"/><Relationship Id="rId7" Type="http://schemas.openxmlformats.org/officeDocument/2006/relationships/image" Target="../media/image13.wmf"/><Relationship Id="rId2" Type="http://schemas.microsoft.com/office/2007/relationships/media" Target="../media/media9.m4a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8.bin"/><Relationship Id="rId5" Type="http://schemas.openxmlformats.org/officeDocument/2006/relationships/image" Target="../media/image1.png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Рисунок 1" descr="overseas education | Morris - Your Eye On The Future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7163" y="2824163"/>
            <a:ext cx="3629025" cy="374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Заголовок 1"/>
          <p:cNvSpPr>
            <a:spLocks noGrp="1"/>
          </p:cNvSpPr>
          <p:nvPr>
            <p:ph type="title"/>
          </p:nvPr>
        </p:nvSpPr>
        <p:spPr>
          <a:xfrm>
            <a:off x="900113" y="-1108075"/>
            <a:ext cx="7450137" cy="4176713"/>
          </a:xfrm>
        </p:spPr>
        <p:txBody>
          <a:bodyPr/>
          <a:lstStyle/>
          <a:p>
            <a:pPr>
              <a:defRPr/>
            </a:pPr>
            <a:r>
              <a:rPr lang="ru-RU" altLang="ru-RU" sz="5238" b="1" dirty="0">
                <a:solidFill>
                  <a:srgbClr val="120AAE"/>
                </a:solidFill>
                <a:latin typeface="Book Antiqua" panose="02040602050305030304" pitchFamily="18" charset="0"/>
              </a:rPr>
              <a:t>Школа – гимназия имени </a:t>
            </a:r>
            <a:r>
              <a:rPr lang="ru-RU" altLang="ru-RU" sz="5238" b="1" dirty="0" err="1">
                <a:solidFill>
                  <a:srgbClr val="120AAE"/>
                </a:solidFill>
                <a:latin typeface="Book Antiqua" panose="02040602050305030304" pitchFamily="18" charset="0"/>
              </a:rPr>
              <a:t>С.М.Кирова</a:t>
            </a:r>
            <a:endParaRPr lang="ru-RU" altLang="ru-RU" sz="5238" b="1" dirty="0">
              <a:solidFill>
                <a:srgbClr val="120AAE"/>
              </a:solidFill>
              <a:latin typeface="Book Antiqua" panose="0204060205030503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41350" y="284163"/>
            <a:ext cx="7861300" cy="6350000"/>
          </a:xfrm>
          <a:prstGeom prst="rect">
            <a:avLst/>
          </a:prstGeom>
          <a:noFill/>
          <a:ln>
            <a:solidFill>
              <a:srgbClr val="0F08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8197" name="Звук 15">
            <a:hlinkClick r:id="" action="ppaction://media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0250" y="6350000"/>
            <a:ext cx="387350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Звук 5">
            <a:hlinkClick r:id="" action="ppaction://media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0738" y="61547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med" advTm="741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6085" name="Object 5"/>
          <p:cNvGraphicFramePr>
            <a:graphicFrameLocks noGrp="1" noChangeAspect="1"/>
          </p:cNvGraphicFramePr>
          <p:nvPr>
            <p:ph type="title"/>
          </p:nvPr>
        </p:nvGraphicFramePr>
        <p:xfrm>
          <a:off x="3917950" y="755650"/>
          <a:ext cx="1155700" cy="241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45" name="Формула" r:id="rId6" imgW="1155700" imgH="241300" progId="Equation.3">
                  <p:embed/>
                </p:oleObj>
              </mc:Choice>
              <mc:Fallback>
                <p:oleObj name="Формула" r:id="rId6" imgW="1155700" imgH="241300" progId="Equation.3">
                  <p:embed/>
                  <p:pic>
                    <p:nvPicPr>
                      <p:cNvPr id="0" name="Object 5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17950" y="755650"/>
                        <a:ext cx="1155700" cy="241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083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idx="1"/>
          </p:nvPr>
        </p:nvSpPr>
        <p:spPr>
          <a:xfrm>
            <a:off x="250825" y="4149725"/>
            <a:ext cx="8893175" cy="3022600"/>
          </a:xfrm>
        </p:spPr>
        <p:txBody>
          <a:bodyPr/>
          <a:lstStyle/>
          <a:p>
            <a:pPr eaLnBrk="1" hangingPunct="1"/>
            <a:r>
              <a:rPr lang="ru-RU" altLang="ru-RU" b="1" smtClean="0"/>
              <a:t>При альфа – распаде химического элемента образуется другой элемент, который расположен в таблице Д.И.Менделеева на две клетки ближе к ее началу, чем исходный.</a:t>
            </a:r>
          </a:p>
        </p:txBody>
      </p:sp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773238"/>
            <a:ext cx="8229600" cy="2376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437" name="Rectangle 6"/>
          <p:cNvSpPr>
            <a:spLocks noChangeArrowheads="1"/>
          </p:cNvSpPr>
          <p:nvPr/>
        </p:nvSpPr>
        <p:spPr bwMode="auto">
          <a:xfrm>
            <a:off x="2411413" y="0"/>
            <a:ext cx="5249862" cy="976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10000"/>
              <a:buFont typeface="Wingdings" panose="05000000000000000000" pitchFamily="2" charset="2"/>
              <a:buBlip>
                <a:blip r:embed="rId9"/>
              </a:buBlip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95000"/>
              <a:buFont typeface="Wingdings" panose="05000000000000000000" pitchFamily="2" charset="2"/>
              <a:buChar char="w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4000" b="1">
                <a:solidFill>
                  <a:schemeClr val="tx2"/>
                </a:solidFill>
                <a:latin typeface="Arial" panose="020B0604020202020204" pitchFamily="34" charset="0"/>
              </a:rPr>
              <a:t>Правило смещения</a:t>
            </a:r>
            <a:r>
              <a:rPr lang="ru-RU" altLang="ru-RU" sz="4000">
                <a:solidFill>
                  <a:schemeClr val="tx2"/>
                </a:solidFill>
                <a:latin typeface="Arial" panose="020B0604020202020204" pitchFamily="34" charset="0"/>
              </a:rPr>
              <a:t>:</a:t>
            </a:r>
            <a:r>
              <a:rPr lang="ru-RU" altLang="ru-RU" sz="1800">
                <a:solidFill>
                  <a:schemeClr val="tx2"/>
                </a:solidFill>
                <a:latin typeface="Arial" panose="020B0604020202020204" pitchFamily="34" charset="0"/>
              </a:rPr>
              <a:t/>
            </a:r>
            <a:br>
              <a:rPr lang="ru-RU" altLang="ru-RU" sz="1800">
                <a:solidFill>
                  <a:schemeClr val="tx2"/>
                </a:solidFill>
                <a:latin typeface="Arial" panose="020B0604020202020204" pitchFamily="34" charset="0"/>
              </a:rPr>
            </a:br>
            <a:endParaRPr lang="ru-RU" altLang="ru-RU" sz="180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0738" y="61547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 spd="med" advTm="44278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46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6" dur="2000"/>
                                        <p:tgtEl>
                                          <p:spTgt spid="46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608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Line 4"/>
          <p:cNvSpPr>
            <a:spLocks noChangeShapeType="1"/>
          </p:cNvSpPr>
          <p:nvPr/>
        </p:nvSpPr>
        <p:spPr bwMode="auto">
          <a:xfrm>
            <a:off x="4067175" y="1484313"/>
            <a:ext cx="1008063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9459" name="Rectangle 12"/>
          <p:cNvSpPr>
            <a:spLocks noChangeArrowheads="1"/>
          </p:cNvSpPr>
          <p:nvPr/>
        </p:nvSpPr>
        <p:spPr bwMode="auto">
          <a:xfrm>
            <a:off x="2555875" y="404813"/>
            <a:ext cx="4589463" cy="823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10000"/>
              <a:buFont typeface="Wingdings" panose="05000000000000000000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95000"/>
              <a:buFont typeface="Wingdings" panose="05000000000000000000" pitchFamily="2" charset="2"/>
              <a:buChar char="w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4800" b="1" i="1">
                <a:latin typeface="Arial" panose="020B0604020202020204" pitchFamily="34" charset="0"/>
              </a:rPr>
              <a:t>Альфа-распад</a:t>
            </a:r>
          </a:p>
        </p:txBody>
      </p:sp>
      <p:sp>
        <p:nvSpPr>
          <p:cNvPr id="2" name="TextBox 1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475656" y="3068960"/>
            <a:ext cx="6552728" cy="2982483"/>
          </a:xfrm>
          <a:prstGeom prst="rect">
            <a:avLst/>
          </a:prstGeom>
          <a:blipFill>
            <a:blip r:embed="rId5"/>
            <a:stretch>
              <a:fillRect b="-3061"/>
            </a:stretch>
          </a:blipFill>
        </p:spPr>
        <p:txBody>
          <a:bodyPr/>
          <a:lstStyle/>
          <a:p>
            <a:pPr>
              <a:defRPr/>
            </a:pPr>
            <a:r>
              <a:rPr lang="ru-RU">
                <a:noFill/>
              </a:rPr>
              <a:t> </a:t>
            </a:r>
          </a:p>
        </p:txBody>
      </p:sp>
      <p:sp>
        <p:nvSpPr>
          <p:cNvPr id="4" name="TextBox 3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683568" y="1542132"/>
            <a:ext cx="8136904" cy="1347741"/>
          </a:xfrm>
          <a:prstGeom prst="rect">
            <a:avLst/>
          </a:prstGeom>
          <a:blipFill>
            <a:blip r:embed="rId6"/>
            <a:stretch>
              <a:fillRect t="-17647" b="-41176"/>
            </a:stretch>
          </a:blipFill>
        </p:spPr>
        <p:txBody>
          <a:bodyPr/>
          <a:lstStyle/>
          <a:p>
            <a:pPr>
              <a:defRPr/>
            </a:pPr>
            <a:r>
              <a:rPr lang="ru-RU">
                <a:noFill/>
              </a:rPr>
              <a:t> </a:t>
            </a:r>
          </a:p>
        </p:txBody>
      </p:sp>
      <p:cxnSp>
        <p:nvCxnSpPr>
          <p:cNvPr id="19462" name="Прямая со стрелкой 6"/>
          <p:cNvCxnSpPr>
            <a:cxnSpLocks noChangeShapeType="1"/>
          </p:cNvCxnSpPr>
          <p:nvPr/>
        </p:nvCxnSpPr>
        <p:spPr bwMode="auto">
          <a:xfrm>
            <a:off x="2051050" y="2349500"/>
            <a:ext cx="792163" cy="0"/>
          </a:xfrm>
          <a:prstGeom prst="straightConnector1">
            <a:avLst/>
          </a:prstGeom>
          <a:noFill/>
          <a:ln w="50800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463" name="Прямая со стрелкой 11"/>
          <p:cNvCxnSpPr>
            <a:cxnSpLocks noChangeShapeType="1"/>
          </p:cNvCxnSpPr>
          <p:nvPr/>
        </p:nvCxnSpPr>
        <p:spPr bwMode="auto">
          <a:xfrm>
            <a:off x="3635375" y="3644900"/>
            <a:ext cx="576263" cy="0"/>
          </a:xfrm>
          <a:prstGeom prst="straightConnector1">
            <a:avLst/>
          </a:prstGeom>
          <a:noFill/>
          <a:ln w="31750" algn="ctr">
            <a:solidFill>
              <a:srgbClr val="C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3" name="Звук 2">
            <a:hlinkClick r:id="" action="ppaction://media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0738" y="61547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med" advTm="60626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4000" smtClean="0"/>
              <a:t>Записать реакцию альфа- распада</a:t>
            </a:r>
          </a:p>
        </p:txBody>
      </p:sp>
      <p:graphicFrame>
        <p:nvGraphicFramePr>
          <p:cNvPr id="48132" name="Object 4"/>
          <p:cNvGraphicFramePr>
            <a:graphicFrameLocks noGrp="1" noChangeAspect="1"/>
          </p:cNvGraphicFramePr>
          <p:nvPr>
            <p:ph sz="half" idx="1"/>
          </p:nvPr>
        </p:nvGraphicFramePr>
        <p:xfrm>
          <a:off x="468313" y="1628775"/>
          <a:ext cx="2735262" cy="1792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5" name="Формула" r:id="rId6" imgW="368300" imgH="241300" progId="Equation.3">
                  <p:embed/>
                </p:oleObj>
              </mc:Choice>
              <mc:Fallback>
                <p:oleObj name="Формула" r:id="rId6" imgW="368300" imgH="241300" progId="Equation.3">
                  <p:embed/>
                  <p:pic>
                    <p:nvPicPr>
                      <p:cNvPr id="0" name="Object 4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313" y="1628775"/>
                        <a:ext cx="2735262" cy="1792288"/>
                      </a:xfrm>
                      <a:prstGeom prst="rect">
                        <a:avLst/>
                      </a:prstGeom>
                      <a:solidFill>
                        <a:srgbClr val="CCCC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8134" name="Object 6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2439988" y="3933825"/>
          <a:ext cx="2822575" cy="1985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6" name="Формула" r:id="rId8" imgW="342751" imgH="241195" progId="Equation.3">
                  <p:embed/>
                </p:oleObj>
              </mc:Choice>
              <mc:Fallback>
                <p:oleObj name="Формула" r:id="rId8" imgW="342751" imgH="241195" progId="Equation.3">
                  <p:embed/>
                  <p:pic>
                    <p:nvPicPr>
                      <p:cNvPr id="0" name="Object 6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39988" y="3933825"/>
                        <a:ext cx="2822575" cy="1985963"/>
                      </a:xfrm>
                      <a:prstGeom prst="rect">
                        <a:avLst/>
                      </a:prstGeom>
                      <a:solidFill>
                        <a:srgbClr val="CCCC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8136" name="Object 8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4284663" y="1484313"/>
          <a:ext cx="2590800" cy="1697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7" name="Формула" r:id="rId10" imgW="368300" imgH="241300" progId="Equation.3">
                  <p:embed/>
                </p:oleObj>
              </mc:Choice>
              <mc:Fallback>
                <p:oleObj name="Формула" r:id="rId10" imgW="368300" imgH="241300" progId="Equation.3">
                  <p:embed/>
                  <p:pic>
                    <p:nvPicPr>
                      <p:cNvPr id="0" name="Object 8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84663" y="1484313"/>
                        <a:ext cx="2590800" cy="1697037"/>
                      </a:xfrm>
                      <a:prstGeom prst="rect">
                        <a:avLst/>
                      </a:prstGeom>
                      <a:solidFill>
                        <a:srgbClr val="CCCC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Звук 1">
            <a:hlinkClick r:id="" action="ppaction://media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0738" y="61547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 spd="med" advTm="19582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48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48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48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53" b="32550"/>
          <a:stretch>
            <a:fillRect/>
          </a:stretch>
        </p:blipFill>
        <p:spPr>
          <a:xfrm>
            <a:off x="179388" y="1196975"/>
            <a:ext cx="8964612" cy="4248150"/>
          </a:xfrm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0738" y="61547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Звук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med" advTm="23311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4" descr="Rectangle: Click to edit Master text styles&#10;Second level&#10;Third level&#10;Fourth level&#10;Fifth level"/>
          <p:cNvSpPr>
            <a:spLocks noGrp="1" noChangeArrowheads="1"/>
          </p:cNvSpPr>
          <p:nvPr>
            <p:ph idx="1"/>
          </p:nvPr>
        </p:nvSpPr>
        <p:spPr>
          <a:xfrm>
            <a:off x="539750" y="2924175"/>
            <a:ext cx="8229600" cy="3744913"/>
          </a:xfrm>
        </p:spPr>
        <p:txBody>
          <a:bodyPr/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800" smtClean="0"/>
              <a:t> - часто сопровождается гамма-излучением.</a:t>
            </a:r>
            <a:br>
              <a:rPr lang="ru-RU" altLang="ru-RU" sz="2800" smtClean="0"/>
            </a:br>
            <a:r>
              <a:rPr lang="ru-RU" altLang="ru-RU" sz="2800" smtClean="0"/>
              <a:t>- может сопровождаться образованием антинейтрино</a:t>
            </a:r>
            <a:br>
              <a:rPr lang="ru-RU" altLang="ru-RU" sz="2800" smtClean="0"/>
            </a:br>
            <a:r>
              <a:rPr lang="ru-RU" altLang="ru-RU" sz="2800" smtClean="0"/>
              <a:t>( легких электрически нейтральных частиц, обладающих большой проникающей способностью).</a:t>
            </a:r>
            <a:br>
              <a:rPr lang="ru-RU" altLang="ru-RU" sz="2800" smtClean="0"/>
            </a:br>
            <a:r>
              <a:rPr lang="ru-RU" altLang="ru-RU" sz="2800" smtClean="0"/>
              <a:t>- обязательно должен выполняться закон сохранения массового и зарядового числа. </a:t>
            </a:r>
          </a:p>
        </p:txBody>
      </p:sp>
      <p:sp>
        <p:nvSpPr>
          <p:cNvPr id="22531" name="Rectangle 7"/>
          <p:cNvSpPr>
            <a:spLocks noChangeArrowheads="1"/>
          </p:cNvSpPr>
          <p:nvPr/>
        </p:nvSpPr>
        <p:spPr bwMode="auto">
          <a:xfrm>
            <a:off x="0" y="33147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10000"/>
              <a:buFont typeface="Wingdings" panose="05000000000000000000" pitchFamily="2" charset="2"/>
              <a:buBlip>
                <a:blip r:embed="rId5"/>
              </a:buBlip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95000"/>
              <a:buFont typeface="Wingdings" panose="05000000000000000000" pitchFamily="2" charset="2"/>
              <a:buChar char="w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graphicFrame>
        <p:nvGraphicFramePr>
          <p:cNvPr id="22532" name="Object 6"/>
          <p:cNvGraphicFramePr>
            <a:graphicFrameLocks noChangeAspect="1"/>
          </p:cNvGraphicFramePr>
          <p:nvPr/>
        </p:nvGraphicFramePr>
        <p:xfrm>
          <a:off x="395288" y="0"/>
          <a:ext cx="2619375" cy="2735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42" name="Формула" r:id="rId6" imgW="215806" imgH="228501" progId="Equation.3">
                  <p:embed/>
                </p:oleObj>
              </mc:Choice>
              <mc:Fallback>
                <p:oleObj name="Формула" r:id="rId6" imgW="215806" imgH="228501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288" y="0"/>
                        <a:ext cx="2619375" cy="2735263"/>
                      </a:xfrm>
                      <a:prstGeom prst="rect">
                        <a:avLst/>
                      </a:prstGeom>
                      <a:solidFill>
                        <a:srgbClr val="CCCC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533" name="Rectangle 9"/>
          <p:cNvSpPr>
            <a:spLocks noChangeArrowheads="1"/>
          </p:cNvSpPr>
          <p:nvPr/>
        </p:nvSpPr>
        <p:spPr bwMode="auto">
          <a:xfrm>
            <a:off x="2987675" y="981075"/>
            <a:ext cx="6437313" cy="976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10000"/>
              <a:buFont typeface="Wingdings" panose="05000000000000000000" pitchFamily="2" charset="2"/>
              <a:buBlip>
                <a:blip r:embed="rId5"/>
              </a:buBlip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95000"/>
              <a:buFont typeface="Wingdings" panose="05000000000000000000" pitchFamily="2" charset="2"/>
              <a:buChar char="w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4000" b="1">
                <a:latin typeface="Arial" panose="020B0604020202020204" pitchFamily="34" charset="0"/>
              </a:rPr>
              <a:t>бета-частица (электрон).</a:t>
            </a:r>
            <a:r>
              <a:rPr lang="ru-RU" altLang="ru-RU" sz="1800">
                <a:latin typeface="Arial" panose="020B0604020202020204" pitchFamily="34" charset="0"/>
              </a:rPr>
              <a:t/>
            </a:r>
            <a:br>
              <a:rPr lang="ru-RU" altLang="ru-RU" sz="1800">
                <a:latin typeface="Arial" panose="020B0604020202020204" pitchFamily="34" charset="0"/>
              </a:rPr>
            </a:br>
            <a:endParaRPr lang="ru-RU" altLang="ru-RU" sz="1800">
              <a:latin typeface="Arial" panose="020B0604020202020204" pitchFamily="34" charset="0"/>
            </a:endParaRPr>
          </a:p>
        </p:txBody>
      </p:sp>
      <p:pic>
        <p:nvPicPr>
          <p:cNvPr id="3" name="Звук 2">
            <a:hlinkClick r:id="" action="ppaction://media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0738" y="61547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med" advTm="34938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b="1" smtClean="0"/>
              <a:t>Правило смещения</a:t>
            </a:r>
          </a:p>
        </p:txBody>
      </p:sp>
      <p:graphicFrame>
        <p:nvGraphicFramePr>
          <p:cNvPr id="16392" name="Object 8"/>
          <p:cNvGraphicFramePr>
            <a:graphicFrameLocks noGrp="1" noChangeAspect="1"/>
          </p:cNvGraphicFramePr>
          <p:nvPr>
            <p:ph idx="1"/>
          </p:nvPr>
        </p:nvGraphicFramePr>
        <p:xfrm>
          <a:off x="1852613" y="1196975"/>
          <a:ext cx="5221287" cy="927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66" name="Формула" r:id="rId6" imgW="1358310" imgH="241195" progId="Equation.3">
                  <p:embed/>
                </p:oleObj>
              </mc:Choice>
              <mc:Fallback>
                <p:oleObj name="Формула" r:id="rId6" imgW="1358310" imgH="241195" progId="Equation.3">
                  <p:embed/>
                  <p:pic>
                    <p:nvPicPr>
                      <p:cNvPr id="0" name="Object 8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52613" y="1196975"/>
                        <a:ext cx="5221287" cy="927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2133600"/>
            <a:ext cx="5905500" cy="201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390" name="Rectangle 6"/>
          <p:cNvSpPr>
            <a:spLocks noChangeArrowheads="1"/>
          </p:cNvSpPr>
          <p:nvPr/>
        </p:nvSpPr>
        <p:spPr bwMode="auto">
          <a:xfrm>
            <a:off x="179388" y="3644900"/>
            <a:ext cx="8964612" cy="280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110000"/>
              <a:buFont typeface="Wingdings" panose="05000000000000000000" pitchFamily="2" charset="2"/>
              <a:buBlip>
                <a:blip r:embed="rId9"/>
              </a:buBlip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95000"/>
              <a:buFont typeface="Wingdings" panose="05000000000000000000" pitchFamily="2" charset="2"/>
              <a:buChar char="w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buClrTx/>
              <a:buSzTx/>
              <a:buFontTx/>
              <a:buChar char="•"/>
            </a:pPr>
            <a:endParaRPr lang="ru-RU" altLang="ru-RU" sz="3600" b="1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ClrTx/>
              <a:buSzTx/>
              <a:buFontTx/>
              <a:buChar char="•"/>
            </a:pPr>
            <a:r>
              <a:rPr lang="ru-RU" altLang="ru-RU" b="1">
                <a:latin typeface="Arial" panose="020B0604020202020204" pitchFamily="34" charset="0"/>
              </a:rPr>
              <a:t>При бета – распаде одного химического элемента образуется другой элемент, который расположен в таблице Д.И.Менделеева в следующей клетке за исходным (т.е. на одну клетку ближе к концу таблицы).</a:t>
            </a:r>
          </a:p>
        </p:txBody>
      </p:sp>
      <p:pic>
        <p:nvPicPr>
          <p:cNvPr id="3" name="Звук 2">
            <a:hlinkClick r:id="" action="ppaction://media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0738" y="61547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 spd="med" advTm="49668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16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639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578" name="Object 2"/>
          <p:cNvGraphicFramePr>
            <a:graphicFrameLocks noGrp="1" noChangeAspect="1"/>
          </p:cNvGraphicFramePr>
          <p:nvPr>
            <p:ph/>
          </p:nvPr>
        </p:nvGraphicFramePr>
        <p:xfrm>
          <a:off x="671513" y="1557338"/>
          <a:ext cx="8364537" cy="2797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89" name="Формула" r:id="rId5" imgW="1497950" imgH="482391" progId="Equation.3">
                  <p:embed/>
                </p:oleObj>
              </mc:Choice>
              <mc:Fallback>
                <p:oleObj name="Формула" r:id="rId5" imgW="1497950" imgH="482391" progId="Equation.3">
                  <p:embed/>
                  <p:pic>
                    <p:nvPicPr>
                      <p:cNvPr id="0" name="Object 2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1513" y="1557338"/>
                        <a:ext cx="8364537" cy="2797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115616" y="4293096"/>
            <a:ext cx="7356747" cy="2474011"/>
          </a:xfrm>
          <a:prstGeom prst="rect">
            <a:avLst/>
          </a:prstGeom>
          <a:blipFill>
            <a:blip r:embed="rId7"/>
            <a:stretch>
              <a:fillRect t="-1970" b="-4433"/>
            </a:stretch>
          </a:blipFill>
        </p:spPr>
        <p:txBody>
          <a:bodyPr/>
          <a:lstStyle/>
          <a:p>
            <a:pPr>
              <a:defRPr/>
            </a:pPr>
            <a:r>
              <a:rPr lang="ru-RU">
                <a:noFill/>
              </a:rPr>
              <a:t> </a:t>
            </a:r>
          </a:p>
        </p:txBody>
      </p:sp>
      <p:sp>
        <p:nvSpPr>
          <p:cNvPr id="24580" name="Rectangle 12"/>
          <p:cNvSpPr>
            <a:spLocks noChangeArrowheads="1"/>
          </p:cNvSpPr>
          <p:nvPr/>
        </p:nvSpPr>
        <p:spPr bwMode="auto">
          <a:xfrm>
            <a:off x="2555875" y="404813"/>
            <a:ext cx="4221163" cy="83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10000"/>
              <a:buFont typeface="Wingdings" panose="05000000000000000000" pitchFamily="2" charset="2"/>
              <a:buBlip>
                <a:blip r:embed="rId8"/>
              </a:buBlip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95000"/>
              <a:buFont typeface="Wingdings" panose="05000000000000000000" pitchFamily="2" charset="2"/>
              <a:buChar char="w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4800" b="1" i="1">
                <a:latin typeface="Arial" panose="020B0604020202020204" pitchFamily="34" charset="0"/>
              </a:rPr>
              <a:t>Бета-распад</a:t>
            </a:r>
          </a:p>
        </p:txBody>
      </p:sp>
      <p:pic>
        <p:nvPicPr>
          <p:cNvPr id="4" name="Звук 3">
            <a:hlinkClick r:id="" action="ppaction://media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0738" y="61547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Звук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med" advTm="47552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Решение задач</a:t>
            </a:r>
          </a:p>
        </p:txBody>
      </p:sp>
      <p:sp>
        <p:nvSpPr>
          <p:cNvPr id="25603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sz="half" idx="1"/>
          </p:nvPr>
        </p:nvSpPr>
        <p:spPr>
          <a:xfrm>
            <a:off x="684213" y="1597025"/>
            <a:ext cx="6551612" cy="478472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altLang="ru-RU" sz="2800" smtClean="0"/>
              <a:t>1. Определите ядро какого химического элемента образуется из углерода—14 в результате бета-распада.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z="2800" smtClean="0"/>
              <a:t>2. Ядро изотопа висмут-211 получилось из другого ядра после альфа- и бета- распадов. Что это за ядро?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z="2800" smtClean="0"/>
              <a:t>3. Сколько альфа- и бета-распадов происходит в результате превращения радия-226 в свинец-206?</a:t>
            </a:r>
          </a:p>
        </p:txBody>
      </p:sp>
      <p:pic>
        <p:nvPicPr>
          <p:cNvPr id="25604" name="Picture 4" descr="j0301252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48488" y="2725738"/>
            <a:ext cx="1828800" cy="1566862"/>
          </a:xfrm>
        </p:spPr>
      </p:pic>
      <p:pic>
        <p:nvPicPr>
          <p:cNvPr id="4" name="Звук 3">
            <a:hlinkClick r:id="" action="ppaction://media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0738" y="61547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advTm="3353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663575" y="620713"/>
            <a:ext cx="7975600" cy="561975"/>
          </a:xfrm>
        </p:spPr>
        <p:txBody>
          <a:bodyPr/>
          <a:lstStyle/>
          <a:p>
            <a:pPr eaLnBrk="1" hangingPunct="1"/>
            <a:r>
              <a:rPr lang="ru-RU" altLang="ru-RU" sz="4000" smtClean="0"/>
              <a:t>Дополнительные задачи</a:t>
            </a:r>
          </a:p>
        </p:txBody>
      </p:sp>
      <p:sp>
        <p:nvSpPr>
          <p:cNvPr id="11267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idx="1"/>
          </p:nvPr>
        </p:nvSpPr>
        <p:spPr>
          <a:xfrm>
            <a:off x="684213" y="1700213"/>
            <a:ext cx="7954962" cy="496887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altLang="ru-RU" sz="2400" smtClean="0"/>
              <a:t>1. Сколько  альфа- и бета-частиц теряет ядро тория-234 при превращении в ядро радона-222?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z="2400" smtClean="0"/>
              <a:t>2. Определите число протонов и нейтронов в ядрах берклия-243 и америция-243. В чем отличия этих ядер и в чем сходство?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z="2400" smtClean="0"/>
              <a:t>3. Кобальт -60 используется в медицине для лечения и терапии злокачественных образований и воспалительных процессов. Этот изотоп кобальта бета- и радиоактивен. Напишите реакции.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z="2400" smtClean="0"/>
              <a:t>4. Углерод -14 используется для исследования процессов обмена веществ, а также при изучении фотосинтеза растений. Этот изотоп бета-радиоактивен. Запишите реакцию.</a:t>
            </a:r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0738" y="61547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779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Интересная книга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916238" y="2565400"/>
            <a:ext cx="3168650" cy="2592388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7651" name="Заголовок 2"/>
          <p:cNvSpPr>
            <a:spLocks noGrp="1"/>
          </p:cNvSpPr>
          <p:nvPr>
            <p:ph type="title"/>
          </p:nvPr>
        </p:nvSpPr>
        <p:spPr>
          <a:xfrm>
            <a:off x="1042988" y="1052513"/>
            <a:ext cx="7643812" cy="936625"/>
          </a:xfrm>
        </p:spPr>
        <p:txBody>
          <a:bodyPr/>
          <a:lstStyle/>
          <a:p>
            <a:r>
              <a:rPr lang="ru-RU" altLang="ru-RU" b="1" i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Домашняя работа.</a:t>
            </a:r>
          </a:p>
        </p:txBody>
      </p:sp>
      <p:sp>
        <p:nvSpPr>
          <p:cNvPr id="27652" name="TextBox 3"/>
          <p:cNvSpPr txBox="1">
            <a:spLocks noChangeArrowheads="1"/>
          </p:cNvSpPr>
          <p:nvPr/>
        </p:nvSpPr>
        <p:spPr bwMode="auto">
          <a:xfrm flipH="1">
            <a:off x="503238" y="5364163"/>
            <a:ext cx="7994650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10000"/>
              <a:buFont typeface="Wingdings" panose="05000000000000000000" pitchFamily="2" charset="2"/>
              <a:buBlip>
                <a:blip r:embed="rId6"/>
              </a:buBlip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95000"/>
              <a:buFont typeface="Wingdings" panose="05000000000000000000" pitchFamily="2" charset="2"/>
              <a:buChar char="w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b="1">
                <a:latin typeface="Arial" panose="020B0604020202020204" pitchFamily="34" charset="0"/>
              </a:rPr>
              <a:t>П.63, ответить на вопросы,Упр.47(1,2), решить задачи ( слайд 18),(слайд 19,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b="1">
                <a:latin typeface="Arial" panose="020B0604020202020204" pitchFamily="34" charset="0"/>
              </a:rPr>
              <a:t>по желанию)</a:t>
            </a:r>
          </a:p>
        </p:txBody>
      </p:sp>
      <p:pic>
        <p:nvPicPr>
          <p:cNvPr id="3" name="Звук 2">
            <a:hlinkClick r:id="" action="ppaction://media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0738" y="61547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Звук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advTm="13464"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Рисунок 1" descr="http://player.myshared.ru/5/359424/slides/slide_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TextBox 3"/>
          <p:cNvSpPr txBox="1">
            <a:spLocks noChangeArrowheads="1"/>
          </p:cNvSpPr>
          <p:nvPr/>
        </p:nvSpPr>
        <p:spPr bwMode="auto">
          <a:xfrm>
            <a:off x="1258888" y="5516563"/>
            <a:ext cx="66262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10000"/>
              <a:buFont typeface="Wingdings" panose="05000000000000000000" pitchFamily="2" charset="2"/>
              <a:buBlip>
                <a:blip r:embed="rId5"/>
              </a:buBlip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95000"/>
              <a:buFont typeface="Wingdings" panose="05000000000000000000" pitchFamily="2" charset="2"/>
              <a:buChar char="w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400" b="1">
                <a:solidFill>
                  <a:srgbClr val="FF0000"/>
                </a:solidFill>
                <a:latin typeface="Arial" panose="020B0604020202020204" pitchFamily="34" charset="0"/>
              </a:rPr>
              <a:t>Учитель физики Бондарева С.М.</a:t>
            </a:r>
          </a:p>
        </p:txBody>
      </p:sp>
      <p:pic>
        <p:nvPicPr>
          <p:cNvPr id="5" name="Звук 4">
            <a:hlinkClick r:id="" action="ppaction://media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0738" y="61547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med" advTm="11686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Прямоугольник 1"/>
          <p:cNvSpPr>
            <a:spLocks noChangeArrowheads="1"/>
          </p:cNvSpPr>
          <p:nvPr/>
        </p:nvSpPr>
        <p:spPr bwMode="auto">
          <a:xfrm>
            <a:off x="755650" y="836613"/>
            <a:ext cx="8064500" cy="501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10000"/>
              <a:buFont typeface="Wingdings" panose="05000000000000000000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95000"/>
              <a:buFont typeface="Wingdings" panose="05000000000000000000" pitchFamily="2" charset="2"/>
              <a:buChar char="w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4400" b="1">
                <a:latin typeface="Arial" panose="020B0604020202020204" pitchFamily="34" charset="0"/>
              </a:rPr>
              <a:t>                </a:t>
            </a:r>
            <a:r>
              <a:rPr lang="ru-RU" altLang="ru-RU" sz="4400" b="1">
                <a:latin typeface="Arial Black" panose="020B0A04020102020204" pitchFamily="34" charset="0"/>
              </a:rPr>
              <a:t>Цели урока: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ru-RU" altLang="ru-RU" sz="2400" b="1">
              <a:latin typeface="Arial Black" panose="020B0A04020102020204" pitchFamily="34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3600" b="1">
                <a:latin typeface="Arial Black" panose="020B0A04020102020204" pitchFamily="34" charset="0"/>
              </a:rPr>
              <a:t>познакомить с видами      радиоактивного распада;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ru-RU" altLang="ru-RU" sz="3600" b="1">
              <a:latin typeface="Arial Black" panose="020B0A04020102020204" pitchFamily="34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3600" b="1">
                <a:latin typeface="Arial Black" panose="020B0A04020102020204" pitchFamily="34" charset="0"/>
              </a:rPr>
              <a:t>изучить правила смещения;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ru-RU" altLang="ru-RU" sz="3600" b="1">
              <a:latin typeface="Arial Black" panose="020B0A04020102020204" pitchFamily="34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ru-RU" altLang="ru-RU" sz="3600" b="1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ru-RU" altLang="ru-RU" sz="3600" b="1">
              <a:latin typeface="Arial" panose="020B0604020202020204" pitchFamily="34" charset="0"/>
            </a:endParaRPr>
          </a:p>
        </p:txBody>
      </p:sp>
      <p:pic>
        <p:nvPicPr>
          <p:cNvPr id="3" name="Picture 8" descr="http://class-fizika.narod.ru/9_class/39/nuke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92500" y="4149725"/>
            <a:ext cx="3455988" cy="2374900"/>
          </a:xfrm>
          <a:prstGeom prst="rect">
            <a:avLst/>
          </a:prstGeom>
          <a:ln>
            <a:solidFill>
              <a:srgbClr val="FF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Звук 5">
            <a:hlinkClick r:id="" action="ppaction://media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0738" y="61547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med" advTm="9778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«… начнем! Дойдя до конца нашей истории, мы будем знать больше, чем теперь…»  Ханс Кристиан Андерсен «Снежная королева»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15888"/>
            <a:ext cx="8880475" cy="674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Звук 5">
            <a:hlinkClick r:id="" action="ppaction://media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0738" y="61547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med" advTm="15907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88913"/>
            <a:ext cx="5770563" cy="6335712"/>
          </a:xfrm>
        </p:spPr>
        <p:txBody>
          <a:bodyPr/>
          <a:lstStyle/>
          <a:p>
            <a:pPr eaLnBrk="1" hangingPunct="1"/>
            <a:r>
              <a:rPr lang="ru-RU" altLang="ru-RU" sz="4000" smtClean="0"/>
              <a:t>Ответь на вопросы:</a:t>
            </a:r>
          </a:p>
          <a:p>
            <a:pPr eaLnBrk="1" hangingPunct="1"/>
            <a:r>
              <a:rPr lang="ru-RU" altLang="ru-RU" sz="3600" smtClean="0"/>
              <a:t>1)</a:t>
            </a:r>
            <a:r>
              <a:rPr lang="ru-RU" altLang="ru-RU" sz="3600" i="1" smtClean="0"/>
              <a:t>Расскажите о составе атома;</a:t>
            </a:r>
          </a:p>
          <a:p>
            <a:pPr eaLnBrk="1" hangingPunct="1"/>
            <a:r>
              <a:rPr lang="ru-RU" altLang="ru-RU" sz="3600" i="1" smtClean="0"/>
              <a:t>2)Что такое изотопы? Чем они отличаются друг от друга?</a:t>
            </a:r>
          </a:p>
          <a:p>
            <a:pPr eaLnBrk="1" hangingPunct="1"/>
            <a:r>
              <a:rPr lang="ru-RU" altLang="ru-RU" sz="3600" i="1" smtClean="0"/>
              <a:t>3)Что такое нуклоны?</a:t>
            </a:r>
          </a:p>
          <a:p>
            <a:pPr eaLnBrk="1" hangingPunct="1"/>
            <a:r>
              <a:rPr lang="ru-RU" altLang="ru-RU" sz="3600" i="1" smtClean="0"/>
              <a:t>4) Как определяется число нейтронов в ядре?</a:t>
            </a:r>
          </a:p>
        </p:txBody>
      </p:sp>
      <p:pic>
        <p:nvPicPr>
          <p:cNvPr id="12291" name="Picture 4" descr="default"/>
          <p:cNvPicPr>
            <a:picLocks noGrp="1" noChangeAspect="1" noChangeArrowheads="1"/>
          </p:cNvPicPr>
          <p:nvPr>
            <p:ph sz="half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84888" y="1557338"/>
            <a:ext cx="2401887" cy="2419350"/>
          </a:xfrm>
        </p:spPr>
      </p:pic>
      <p:pic>
        <p:nvPicPr>
          <p:cNvPr id="6" name="Звук 5">
            <a:hlinkClick r:id="" action="ppaction://media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0738" y="61547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953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2000"/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2000"/>
                                        <p:tgtEl>
                                          <p:spTgt spid="13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2000"/>
                                        <p:tgtEl>
                                          <p:spTgt spid="13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0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Определите состав ядра:</a:t>
            </a:r>
          </a:p>
        </p:txBody>
      </p:sp>
      <p:graphicFrame>
        <p:nvGraphicFramePr>
          <p:cNvPr id="19458" name="Object 2"/>
          <p:cNvGraphicFramePr>
            <a:graphicFrameLocks noGrp="1" noChangeAspect="1"/>
          </p:cNvGraphicFramePr>
          <p:nvPr>
            <p:ph sz="quarter" idx="1"/>
          </p:nvPr>
        </p:nvGraphicFramePr>
        <p:xfrm>
          <a:off x="2627313" y="1196975"/>
          <a:ext cx="2946400" cy="1800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77" name="Формула" r:id="rId6" imgW="2413000" imgH="228600" progId="Equation.3">
                  <p:embed/>
                </p:oleObj>
              </mc:Choice>
              <mc:Fallback>
                <p:oleObj name="Формула" r:id="rId6" imgW="2413000" imgH="228600" progId="Equation.3">
                  <p:embed/>
                  <p:pic>
                    <p:nvPicPr>
                      <p:cNvPr id="0" name="Object 2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38815" t="-31250" r="44656" b="-14140"/>
                      <a:stretch>
                        <a:fillRect/>
                      </a:stretch>
                    </p:blipFill>
                    <p:spPr bwMode="auto">
                      <a:xfrm>
                        <a:off x="2627313" y="1196975"/>
                        <a:ext cx="2946400" cy="1800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459" name="Object 3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5364163" y="1557338"/>
          <a:ext cx="2232025" cy="129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78" name="Формула" r:id="rId8" imgW="2413000" imgH="228600" progId="Equation.3">
                  <p:embed/>
                </p:oleObj>
              </mc:Choice>
              <mc:Fallback>
                <p:oleObj name="Формула" r:id="rId8" imgW="2413000" imgH="228600" progId="Equation.3">
                  <p:embed/>
                  <p:pic>
                    <p:nvPicPr>
                      <p:cNvPr id="0" name="Object 3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3816" r="60797" b="5257"/>
                      <a:stretch>
                        <a:fillRect/>
                      </a:stretch>
                    </p:blipFill>
                    <p:spPr bwMode="auto">
                      <a:xfrm>
                        <a:off x="5364163" y="1557338"/>
                        <a:ext cx="2232025" cy="1295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462" name="Object 6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2195513" y="3789363"/>
          <a:ext cx="3397250" cy="1519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79" name="Формула" r:id="rId9" imgW="2413000" imgH="228600" progId="Equation.3">
                  <p:embed/>
                </p:oleObj>
              </mc:Choice>
              <mc:Fallback>
                <p:oleObj name="Формула" r:id="rId9" imgW="2413000" imgH="228600" progId="Equation.3">
                  <p:embed/>
                  <p:pic>
                    <p:nvPicPr>
                      <p:cNvPr id="0" name="Object 6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2436" r="76273" b="8185"/>
                      <a:stretch>
                        <a:fillRect/>
                      </a:stretch>
                    </p:blipFill>
                    <p:spPr bwMode="auto">
                      <a:xfrm>
                        <a:off x="2195513" y="3789363"/>
                        <a:ext cx="3397250" cy="1519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465" name="Object 9"/>
          <p:cNvGraphicFramePr>
            <a:graphicFrameLocks noGrp="1" noChangeAspect="1"/>
          </p:cNvGraphicFramePr>
          <p:nvPr>
            <p:ph sz="quarter" idx="4"/>
          </p:nvPr>
        </p:nvGraphicFramePr>
        <p:xfrm>
          <a:off x="468313" y="4005263"/>
          <a:ext cx="2330450" cy="1592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80" name="Формула" r:id="rId10" imgW="2413000" imgH="228600" progId="Equation.3">
                  <p:embed/>
                </p:oleObj>
              </mc:Choice>
              <mc:Fallback>
                <p:oleObj name="Формула" r:id="rId10" imgW="2413000" imgH="228600" progId="Equation.3">
                  <p:embed/>
                  <p:pic>
                    <p:nvPicPr>
                      <p:cNvPr id="0" name="Object 9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53751" r="32112" b="-25694"/>
                      <a:stretch>
                        <a:fillRect/>
                      </a:stretch>
                    </p:blipFill>
                    <p:spPr bwMode="auto">
                      <a:xfrm>
                        <a:off x="468313" y="4005263"/>
                        <a:ext cx="2330450" cy="15922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468" name="Object 12"/>
          <p:cNvGraphicFramePr>
            <a:graphicFrameLocks noChangeAspect="1"/>
          </p:cNvGraphicFramePr>
          <p:nvPr/>
        </p:nvGraphicFramePr>
        <p:xfrm>
          <a:off x="5940425" y="3500438"/>
          <a:ext cx="2087563" cy="1801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81" name="Формула" r:id="rId11" imgW="2413000" imgH="228600" progId="Equation.3">
                  <p:embed/>
                </p:oleObj>
              </mc:Choice>
              <mc:Fallback>
                <p:oleObj name="Формула" r:id="rId11" imgW="2413000" imgH="228600" progId="Equation.3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85910"/>
                      <a:stretch>
                        <a:fillRect/>
                      </a:stretch>
                    </p:blipFill>
                    <p:spPr bwMode="auto">
                      <a:xfrm>
                        <a:off x="5940425" y="3500438"/>
                        <a:ext cx="2087563" cy="18018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469" name="Object 13"/>
          <p:cNvGraphicFramePr>
            <a:graphicFrameLocks noChangeAspect="1"/>
          </p:cNvGraphicFramePr>
          <p:nvPr/>
        </p:nvGraphicFramePr>
        <p:xfrm>
          <a:off x="468313" y="1412875"/>
          <a:ext cx="1457325" cy="1511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82" name="Формула" r:id="rId12" imgW="2413000" imgH="228600" progId="Equation.3">
                  <p:embed/>
                </p:oleObj>
              </mc:Choice>
              <mc:Fallback>
                <p:oleObj name="Формула" r:id="rId12" imgW="2413000" imgH="228600" progId="Equation.3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r="88255"/>
                      <a:stretch>
                        <a:fillRect/>
                      </a:stretch>
                    </p:blipFill>
                    <p:spPr bwMode="auto">
                      <a:xfrm>
                        <a:off x="468313" y="1412875"/>
                        <a:ext cx="1457325" cy="1511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45" name="TextBox 1"/>
          <p:cNvSpPr txBox="1">
            <a:spLocks noChangeArrowheads="1"/>
          </p:cNvSpPr>
          <p:nvPr/>
        </p:nvSpPr>
        <p:spPr bwMode="auto">
          <a:xfrm>
            <a:off x="179388" y="5224463"/>
            <a:ext cx="8507412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10000"/>
              <a:buFont typeface="Wingdings" panose="05000000000000000000" pitchFamily="2" charset="2"/>
              <a:buBlip>
                <a:blip r:embed="rId13"/>
              </a:buBlip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95000"/>
              <a:buFont typeface="Wingdings" panose="05000000000000000000" pitchFamily="2" charset="2"/>
              <a:buChar char="w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800" b="1">
                <a:solidFill>
                  <a:srgbClr val="C00000"/>
                </a:solidFill>
                <a:latin typeface="Arial" panose="020B0604020202020204" pitchFamily="34" charset="0"/>
              </a:rPr>
              <a:t>Образец: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800" b="1">
                <a:solidFill>
                  <a:srgbClr val="C00000"/>
                </a:solidFill>
                <a:latin typeface="Arial" panose="020B0604020202020204" pitchFamily="34" charset="0"/>
              </a:rPr>
              <a:t>  алюминий      </a:t>
            </a:r>
            <a:r>
              <a:rPr lang="en-US" altLang="ru-RU" sz="2800" b="1">
                <a:solidFill>
                  <a:srgbClr val="C00000"/>
                </a:solidFill>
                <a:latin typeface="Arial" panose="020B0604020202020204" pitchFamily="34" charset="0"/>
              </a:rPr>
              <a:t>A =      ,  Z =    ,  N =     , </a:t>
            </a:r>
            <a:r>
              <a:rPr lang="ru-RU" altLang="ru-RU" sz="2800" b="1">
                <a:solidFill>
                  <a:srgbClr val="C00000"/>
                </a:solidFill>
                <a:latin typeface="Arial" panose="020B0604020202020204" pitchFamily="34" charset="0"/>
              </a:rPr>
              <a:t>     и т. д. </a:t>
            </a:r>
            <a:r>
              <a:rPr lang="en-US" altLang="ru-RU" sz="2800" b="1">
                <a:solidFill>
                  <a:srgbClr val="C00000"/>
                </a:solidFill>
                <a:latin typeface="Arial" panose="020B0604020202020204" pitchFamily="34" charset="0"/>
              </a:rPr>
              <a:t>    </a:t>
            </a:r>
            <a:r>
              <a:rPr lang="ru-RU" altLang="ru-RU" sz="2800" b="1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en-US" altLang="ru-RU" sz="2800" b="1">
                <a:solidFill>
                  <a:srgbClr val="C00000"/>
                </a:solidFill>
                <a:latin typeface="Arial" panose="020B0604020202020204" pitchFamily="34" charset="0"/>
              </a:rPr>
              <a:t>    </a:t>
            </a:r>
            <a:r>
              <a:rPr lang="ru-RU" altLang="ru-RU" sz="2800" b="1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</a:p>
        </p:txBody>
      </p:sp>
      <p:pic>
        <p:nvPicPr>
          <p:cNvPr id="5" name="Звук 4">
            <a:hlinkClick r:id="" action="ppaction://media"/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0738" y="61547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 spd="med" advTm="38967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9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9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9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362" name="Object 2"/>
          <p:cNvGraphicFramePr>
            <a:graphicFrameLocks noGrp="1" noChangeAspect="1"/>
          </p:cNvGraphicFramePr>
          <p:nvPr>
            <p:ph/>
          </p:nvPr>
        </p:nvGraphicFramePr>
        <p:xfrm>
          <a:off x="1220788" y="1989138"/>
          <a:ext cx="6435725" cy="3125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70" name="Формула" r:id="rId5" imgW="888614" imgH="431613" progId="Equation.3">
                  <p:embed/>
                </p:oleObj>
              </mc:Choice>
              <mc:Fallback>
                <p:oleObj name="Формула" r:id="rId5" imgW="888614" imgH="431613" progId="Equation.3">
                  <p:embed/>
                  <p:pic>
                    <p:nvPicPr>
                      <p:cNvPr id="0" name="Object 2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20788" y="1989138"/>
                        <a:ext cx="6435725" cy="31257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69850" y="271463"/>
            <a:ext cx="9293225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10000"/>
              <a:buFont typeface="Wingdings" panose="05000000000000000000" pitchFamily="2" charset="2"/>
              <a:buBlip>
                <a:blip r:embed="rId7"/>
              </a:buBlip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95000"/>
              <a:buFont typeface="Wingdings" panose="05000000000000000000" pitchFamily="2" charset="2"/>
              <a:buChar char="w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>
                <a:latin typeface="Arial" panose="020B0604020202020204" pitchFamily="34" charset="0"/>
              </a:rPr>
              <a:t>Как называются данные химические элементы,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>
                <a:latin typeface="Arial" panose="020B0604020202020204" pitchFamily="34" charset="0"/>
              </a:rPr>
              <a:t>чем они отличаются друг от друга?</a:t>
            </a:r>
          </a:p>
        </p:txBody>
      </p:sp>
      <p:pic>
        <p:nvPicPr>
          <p:cNvPr id="3" name="Звук 2">
            <a:hlinkClick r:id="" action="ppaction://media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0738" y="61547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med" advTm="16797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133"/>
          <a:stretch>
            <a:fillRect/>
          </a:stretch>
        </p:blipFill>
        <p:spPr>
          <a:xfrm>
            <a:off x="179388" y="1196975"/>
            <a:ext cx="8964612" cy="4248150"/>
          </a:xfrm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0738" y="61547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med" advTm="16458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6"/>
          <p:cNvSpPr>
            <a:spLocks noChangeArrowheads="1"/>
          </p:cNvSpPr>
          <p:nvPr/>
        </p:nvSpPr>
        <p:spPr bwMode="auto">
          <a:xfrm>
            <a:off x="0" y="33147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10000"/>
              <a:buFont typeface="Wingdings" panose="05000000000000000000" pitchFamily="2" charset="2"/>
              <a:buBlip>
                <a:blip r:embed="rId5"/>
              </a:buBlip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95000"/>
              <a:buFont typeface="Wingdings" panose="05000000000000000000" pitchFamily="2" charset="2"/>
              <a:buChar char="w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graphicFrame>
        <p:nvGraphicFramePr>
          <p:cNvPr id="17411" name="Object 5"/>
          <p:cNvGraphicFramePr>
            <a:graphicFrameLocks noChangeAspect="1"/>
          </p:cNvGraphicFramePr>
          <p:nvPr/>
        </p:nvGraphicFramePr>
        <p:xfrm>
          <a:off x="684213" y="620713"/>
          <a:ext cx="2592387" cy="1944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23" name="Формула" r:id="rId6" imgW="304668" imgH="228501" progId="Equation.3">
                  <p:embed/>
                </p:oleObj>
              </mc:Choice>
              <mc:Fallback>
                <p:oleObj name="Формула" r:id="rId6" imgW="304668" imgH="228501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4213" y="620713"/>
                        <a:ext cx="2592387" cy="1944687"/>
                      </a:xfrm>
                      <a:prstGeom prst="rect">
                        <a:avLst/>
                      </a:prstGeom>
                      <a:solidFill>
                        <a:srgbClr val="CCCC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12" name="Rectangle 8"/>
          <p:cNvSpPr>
            <a:spLocks noChangeArrowheads="1"/>
          </p:cNvSpPr>
          <p:nvPr/>
        </p:nvSpPr>
        <p:spPr bwMode="auto">
          <a:xfrm>
            <a:off x="3492500" y="908050"/>
            <a:ext cx="4241800" cy="173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10000"/>
              <a:buFont typeface="Wingdings" panose="05000000000000000000" pitchFamily="2" charset="2"/>
              <a:buBlip>
                <a:blip r:embed="rId5"/>
              </a:buBlip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95000"/>
              <a:buFont typeface="Wingdings" panose="05000000000000000000" pitchFamily="2" charset="2"/>
              <a:buChar char="w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3600">
                <a:latin typeface="Arial" panose="020B0604020202020204" pitchFamily="34" charset="0"/>
              </a:rPr>
              <a:t>альфа-частица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3600">
                <a:latin typeface="Arial" panose="020B0604020202020204" pitchFamily="34" charset="0"/>
              </a:rPr>
              <a:t>(ядро атома гелия)</a:t>
            </a:r>
            <a:br>
              <a:rPr lang="ru-RU" altLang="ru-RU" sz="3600">
                <a:latin typeface="Arial" panose="020B0604020202020204" pitchFamily="34" charset="0"/>
              </a:rPr>
            </a:br>
            <a:endParaRPr lang="ru-RU" altLang="ru-RU" sz="3600">
              <a:latin typeface="Arial" panose="020B0604020202020204" pitchFamily="34" charset="0"/>
            </a:endParaRPr>
          </a:p>
        </p:txBody>
      </p:sp>
      <p:sp>
        <p:nvSpPr>
          <p:cNvPr id="2" name="TextBox 1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684213" y="2996952"/>
            <a:ext cx="7704211" cy="674224"/>
          </a:xfrm>
          <a:prstGeom prst="rect">
            <a:avLst/>
          </a:prstGeom>
          <a:blipFill>
            <a:blip r:embed="rId8"/>
            <a:stretch>
              <a:fillRect t="-11818" b="-32727"/>
            </a:stretch>
          </a:blipFill>
        </p:spPr>
        <p:txBody>
          <a:bodyPr/>
          <a:lstStyle/>
          <a:p>
            <a:pPr>
              <a:defRPr/>
            </a:pPr>
            <a:r>
              <a:rPr lang="ru-RU">
                <a:noFill/>
              </a:rPr>
              <a:t> </a:t>
            </a:r>
          </a:p>
        </p:txBody>
      </p:sp>
      <p:sp>
        <p:nvSpPr>
          <p:cNvPr id="17414" name="TextBox 3"/>
          <p:cNvSpPr txBox="1">
            <a:spLocks noChangeArrowheads="1"/>
          </p:cNvSpPr>
          <p:nvPr/>
        </p:nvSpPr>
        <p:spPr bwMode="auto">
          <a:xfrm>
            <a:off x="468313" y="3789363"/>
            <a:ext cx="8496300" cy="267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10000"/>
              <a:buFont typeface="Wingdings" panose="05000000000000000000" pitchFamily="2" charset="2"/>
              <a:buBlip>
                <a:blip r:embed="rId5"/>
              </a:buBlip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95000"/>
              <a:buFont typeface="Wingdings" panose="05000000000000000000" pitchFamily="2" charset="2"/>
              <a:buChar char="w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400" b="1">
                <a:latin typeface="Arial" panose="020B0604020202020204" pitchFamily="34" charset="0"/>
              </a:rPr>
              <a:t>В результате вылета </a:t>
            </a:r>
            <a:r>
              <a:rPr lang="el-GR" altLang="ru-RU" sz="2400" b="1">
                <a:latin typeface="Arial" panose="020B0604020202020204" pitchFamily="34" charset="0"/>
              </a:rPr>
              <a:t>α</a:t>
            </a:r>
            <a:r>
              <a:rPr lang="ru-RU" altLang="ru-RU" sz="2400" b="1">
                <a:latin typeface="Arial" panose="020B0604020202020204" pitchFamily="34" charset="0"/>
              </a:rPr>
              <a:t>–частицы из ядра атома радия его заряд уменьшается на два элементарных заряда. В результате образуется ядро атома радона, зарядовое число которого на две единицы меньше, чем у исходного ядра – радия. Значит радон расположен на две клетки ближе к ее началу, чем радий.</a:t>
            </a:r>
          </a:p>
        </p:txBody>
      </p:sp>
      <p:cxnSp>
        <p:nvCxnSpPr>
          <p:cNvPr id="17415" name="Прямая со стрелкой 5"/>
          <p:cNvCxnSpPr>
            <a:cxnSpLocks noChangeShapeType="1"/>
          </p:cNvCxnSpPr>
          <p:nvPr/>
        </p:nvCxnSpPr>
        <p:spPr bwMode="auto">
          <a:xfrm>
            <a:off x="3636963" y="3357563"/>
            <a:ext cx="719137" cy="0"/>
          </a:xfrm>
          <a:prstGeom prst="straightConnector1">
            <a:avLst/>
          </a:prstGeom>
          <a:noFill/>
          <a:ln w="50800" algn="ctr">
            <a:solidFill>
              <a:srgbClr val="C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3" name="Звук 2">
            <a:hlinkClick r:id="" action="ppaction://media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0738" y="61547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Звук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med" advTm="47989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3|2.3|7.7|2.3|2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7|2.2|2.1|4.5|2.7|3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3|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9|2.3|3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6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8.4|1.2|1.2"/>
</p:tagLst>
</file>

<file path=ppt/theme/theme1.xml><?xml version="1.0" encoding="utf-8"?>
<a:theme xmlns:a="http://schemas.openxmlformats.org/drawingml/2006/main" name="Тема1">
  <a:themeElements>
    <a:clrScheme name="Эскиз 2">
      <a:dk1>
        <a:srgbClr val="40458C"/>
      </a:dk1>
      <a:lt1>
        <a:srgbClr val="FFFFFF"/>
      </a:lt1>
      <a:dk2>
        <a:srgbClr val="660066"/>
      </a:dk2>
      <a:lt2>
        <a:srgbClr val="B7C1EB"/>
      </a:lt2>
      <a:accent1>
        <a:srgbClr val="ECD882"/>
      </a:accent1>
      <a:accent2>
        <a:srgbClr val="B2B2B2"/>
      </a:accent2>
      <a:accent3>
        <a:srgbClr val="FFFFFF"/>
      </a:accent3>
      <a:accent4>
        <a:srgbClr val="353A77"/>
      </a:accent4>
      <a:accent5>
        <a:srgbClr val="F4E9C1"/>
      </a:accent5>
      <a:accent6>
        <a:srgbClr val="A1A1A1"/>
      </a:accent6>
      <a:hlink>
        <a:srgbClr val="6F89F7"/>
      </a:hlink>
      <a:folHlink>
        <a:srgbClr val="CFDBFD"/>
      </a:folHlink>
    </a:clrScheme>
    <a:fontScheme name="Эскиз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Эскиз 1">
        <a:dk1>
          <a:srgbClr val="000000"/>
        </a:dk1>
        <a:lt1>
          <a:srgbClr val="FFFFFF"/>
        </a:lt1>
        <a:dk2>
          <a:srgbClr val="40458C"/>
        </a:dk2>
        <a:lt2>
          <a:srgbClr val="FFFFCC"/>
        </a:lt2>
        <a:accent1>
          <a:srgbClr val="8D8DB3"/>
        </a:accent1>
        <a:accent2>
          <a:srgbClr val="B2B2B2"/>
        </a:accent2>
        <a:accent3>
          <a:srgbClr val="AFB0C5"/>
        </a:accent3>
        <a:accent4>
          <a:srgbClr val="DADADA"/>
        </a:accent4>
        <a:accent5>
          <a:srgbClr val="C5C5D6"/>
        </a:accent5>
        <a:accent6>
          <a:srgbClr val="A1A1A1"/>
        </a:accent6>
        <a:hlink>
          <a:srgbClr val="6F89F7"/>
        </a:hlink>
        <a:folHlink>
          <a:srgbClr val="4F56A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Эскиз 2">
        <a:dk1>
          <a:srgbClr val="40458C"/>
        </a:dk1>
        <a:lt1>
          <a:srgbClr val="FFFFFF"/>
        </a:lt1>
        <a:dk2>
          <a:srgbClr val="660066"/>
        </a:dk2>
        <a:lt2>
          <a:srgbClr val="B7C1EB"/>
        </a:lt2>
        <a:accent1>
          <a:srgbClr val="ECD882"/>
        </a:accent1>
        <a:accent2>
          <a:srgbClr val="B2B2B2"/>
        </a:accent2>
        <a:accent3>
          <a:srgbClr val="FFFFFF"/>
        </a:accent3>
        <a:accent4>
          <a:srgbClr val="353A77"/>
        </a:accent4>
        <a:accent5>
          <a:srgbClr val="F4E9C1"/>
        </a:accent5>
        <a:accent6>
          <a:srgbClr val="A1A1A1"/>
        </a:accent6>
        <a:hlink>
          <a:srgbClr val="6F89F7"/>
        </a:hlink>
        <a:folHlink>
          <a:srgbClr val="CFDBF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Эскиз 3">
        <a:dk1>
          <a:srgbClr val="000000"/>
        </a:dk1>
        <a:lt1>
          <a:srgbClr val="FFFFFF"/>
        </a:lt1>
        <a:dk2>
          <a:srgbClr val="4D4D4D"/>
        </a:dk2>
        <a:lt2>
          <a:srgbClr val="B2B2B2"/>
        </a:lt2>
        <a:accent1>
          <a:srgbClr val="969696"/>
        </a:accent1>
        <a:accent2>
          <a:srgbClr val="EAEAEA"/>
        </a:accent2>
        <a:accent3>
          <a:srgbClr val="FFFFFF"/>
        </a:accent3>
        <a:accent4>
          <a:srgbClr val="000000"/>
        </a:accent4>
        <a:accent5>
          <a:srgbClr val="C9C9C9"/>
        </a:accent5>
        <a:accent6>
          <a:srgbClr val="D4D4D4"/>
        </a:accent6>
        <a:hlink>
          <a:srgbClr val="777777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Эскиз 4">
        <a:dk1>
          <a:srgbClr val="333300"/>
        </a:dk1>
        <a:lt1>
          <a:srgbClr val="FFFFFF"/>
        </a:lt1>
        <a:dk2>
          <a:srgbClr val="663300"/>
        </a:dk2>
        <a:lt2>
          <a:srgbClr val="B2B2B2"/>
        </a:lt2>
        <a:accent1>
          <a:srgbClr val="DDC6A7"/>
        </a:accent1>
        <a:accent2>
          <a:srgbClr val="D9C167"/>
        </a:accent2>
        <a:accent3>
          <a:srgbClr val="FFFFFF"/>
        </a:accent3>
        <a:accent4>
          <a:srgbClr val="2A2A00"/>
        </a:accent4>
        <a:accent5>
          <a:srgbClr val="EBDFD0"/>
        </a:accent5>
        <a:accent6>
          <a:srgbClr val="C4AF5D"/>
        </a:accent6>
        <a:hlink>
          <a:srgbClr val="8A7A66"/>
        </a:hlink>
        <a:folHlink>
          <a:srgbClr val="C0AE9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Эскиз 5">
        <a:dk1>
          <a:srgbClr val="000000"/>
        </a:dk1>
        <a:lt1>
          <a:srgbClr val="FFFFFF"/>
        </a:lt1>
        <a:dk2>
          <a:srgbClr val="003366"/>
        </a:dk2>
        <a:lt2>
          <a:srgbClr val="CCFFCC"/>
        </a:lt2>
        <a:accent1>
          <a:srgbClr val="006699"/>
        </a:accent1>
        <a:accent2>
          <a:srgbClr val="009999"/>
        </a:accent2>
        <a:accent3>
          <a:srgbClr val="AAADB8"/>
        </a:accent3>
        <a:accent4>
          <a:srgbClr val="DADADA"/>
        </a:accent4>
        <a:accent5>
          <a:srgbClr val="AAB8CA"/>
        </a:accent5>
        <a:accent6>
          <a:srgbClr val="008A8A"/>
        </a:accent6>
        <a:hlink>
          <a:srgbClr val="0099CC"/>
        </a:hlink>
        <a:folHlink>
          <a:srgbClr val="00458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Эскиз 6">
        <a:dk1>
          <a:srgbClr val="000000"/>
        </a:dk1>
        <a:lt1>
          <a:srgbClr val="FFFFFF"/>
        </a:lt1>
        <a:dk2>
          <a:srgbClr val="004A48"/>
        </a:dk2>
        <a:lt2>
          <a:srgbClr val="33CCCC"/>
        </a:lt2>
        <a:accent1>
          <a:srgbClr val="006699"/>
        </a:accent1>
        <a:accent2>
          <a:srgbClr val="009999"/>
        </a:accent2>
        <a:accent3>
          <a:srgbClr val="AAB1B1"/>
        </a:accent3>
        <a:accent4>
          <a:srgbClr val="DADADA"/>
        </a:accent4>
        <a:accent5>
          <a:srgbClr val="AAB8CA"/>
        </a:accent5>
        <a:accent6>
          <a:srgbClr val="008A8A"/>
        </a:accent6>
        <a:hlink>
          <a:srgbClr val="00CC99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Эскиз 7">
        <a:dk1>
          <a:srgbClr val="000000"/>
        </a:dk1>
        <a:lt1>
          <a:srgbClr val="FFFFFF"/>
        </a:lt1>
        <a:dk2>
          <a:srgbClr val="333300"/>
        </a:dk2>
        <a:lt2>
          <a:srgbClr val="FFFFCC"/>
        </a:lt2>
        <a:accent1>
          <a:srgbClr val="CC9900"/>
        </a:accent1>
        <a:accent2>
          <a:srgbClr val="CC6600"/>
        </a:accent2>
        <a:accent3>
          <a:srgbClr val="ADADAA"/>
        </a:accent3>
        <a:accent4>
          <a:srgbClr val="DADADA"/>
        </a:accent4>
        <a:accent5>
          <a:srgbClr val="E2CAAA"/>
        </a:accent5>
        <a:accent6>
          <a:srgbClr val="B95C00"/>
        </a:accent6>
        <a:hlink>
          <a:srgbClr val="808000"/>
        </a:hlink>
        <a:folHlink>
          <a:srgbClr val="525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Эскиз 8">
        <a:dk1>
          <a:srgbClr val="003D62"/>
        </a:dk1>
        <a:lt1>
          <a:srgbClr val="FFFFFF"/>
        </a:lt1>
        <a:dk2>
          <a:srgbClr val="006699"/>
        </a:dk2>
        <a:lt2>
          <a:srgbClr val="C8D1DA"/>
        </a:lt2>
        <a:accent1>
          <a:srgbClr val="9AC0EA"/>
        </a:accent1>
        <a:accent2>
          <a:srgbClr val="80C3C8"/>
        </a:accent2>
        <a:accent3>
          <a:srgbClr val="FFFFFF"/>
        </a:accent3>
        <a:accent4>
          <a:srgbClr val="003353"/>
        </a:accent4>
        <a:accent5>
          <a:srgbClr val="CADCF3"/>
        </a:accent5>
        <a:accent6>
          <a:srgbClr val="73B0B5"/>
        </a:accent6>
        <a:hlink>
          <a:srgbClr val="81ABCB"/>
        </a:hlink>
        <a:folHlink>
          <a:srgbClr val="B6CBD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Тема1</Template>
  <TotalTime>605</TotalTime>
  <Words>397</Words>
  <Application>Microsoft Office PowerPoint</Application>
  <PresentationFormat>Экран (4:3)</PresentationFormat>
  <Paragraphs>49</Paragraphs>
  <Slides>19</Slides>
  <Notes>2</Notes>
  <HiddenSlides>0</HiddenSlides>
  <MMClips>19</MMClips>
  <ScaleCrop>false</ScaleCrop>
  <HeadingPairs>
    <vt:vector size="8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7" baseType="lpstr">
      <vt:lpstr>Arial</vt:lpstr>
      <vt:lpstr>Arial Black</vt:lpstr>
      <vt:lpstr>Book Antiqua</vt:lpstr>
      <vt:lpstr>Tahoma</vt:lpstr>
      <vt:lpstr>Times New Roman</vt:lpstr>
      <vt:lpstr>Wingdings</vt:lpstr>
      <vt:lpstr>Тема1</vt:lpstr>
      <vt:lpstr>Формула</vt:lpstr>
      <vt:lpstr>Школа – гимназия имени С.М.Кирова</vt:lpstr>
      <vt:lpstr>Презентация PowerPoint</vt:lpstr>
      <vt:lpstr>Презентация PowerPoint</vt:lpstr>
      <vt:lpstr>Презентация PowerPoint</vt:lpstr>
      <vt:lpstr>Презентация PowerPoint</vt:lpstr>
      <vt:lpstr>Определите состав ядра: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Записать реакцию альфа- распада</vt:lpstr>
      <vt:lpstr>Презентация PowerPoint</vt:lpstr>
      <vt:lpstr>Презентация PowerPoint</vt:lpstr>
      <vt:lpstr>Правило смещения</vt:lpstr>
      <vt:lpstr>Презентация PowerPoint</vt:lpstr>
      <vt:lpstr>Решение задач</vt:lpstr>
      <vt:lpstr>Дополнительные задачи</vt:lpstr>
      <vt:lpstr>Домашняя работа.</vt:lpstr>
    </vt:vector>
  </TitlesOfParts>
  <Company>XP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Борис</dc:creator>
  <cp:lastModifiedBy>RePack by Diakov</cp:lastModifiedBy>
  <cp:revision>55</cp:revision>
  <dcterms:created xsi:type="dcterms:W3CDTF">2010-04-22T12:25:24Z</dcterms:created>
  <dcterms:modified xsi:type="dcterms:W3CDTF">2020-04-14T16:43:33Z</dcterms:modified>
</cp:coreProperties>
</file>